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268" r:id="rId2"/>
    <p:sldId id="267" r:id="rId3"/>
    <p:sldId id="271" r:id="rId4"/>
    <p:sldId id="273" r:id="rId5"/>
    <p:sldId id="291" r:id="rId6"/>
    <p:sldId id="309" r:id="rId7"/>
    <p:sldId id="294" r:id="rId8"/>
    <p:sldId id="292" r:id="rId9"/>
    <p:sldId id="275" r:id="rId10"/>
    <p:sldId id="280" r:id="rId11"/>
    <p:sldId id="282" r:id="rId12"/>
    <p:sldId id="296" r:id="rId13"/>
    <p:sldId id="297" r:id="rId14"/>
    <p:sldId id="281" r:id="rId15"/>
    <p:sldId id="295" r:id="rId16"/>
    <p:sldId id="283" r:id="rId17"/>
    <p:sldId id="298" r:id="rId18"/>
    <p:sldId id="299" r:id="rId19"/>
    <p:sldId id="300" r:id="rId20"/>
    <p:sldId id="289" r:id="rId21"/>
    <p:sldId id="286" r:id="rId22"/>
    <p:sldId id="287" r:id="rId23"/>
    <p:sldId id="290" r:id="rId24"/>
    <p:sldId id="301" r:id="rId25"/>
    <p:sldId id="285" r:id="rId26"/>
    <p:sldId id="293" r:id="rId27"/>
    <p:sldId id="302" r:id="rId28"/>
    <p:sldId id="303" r:id="rId29"/>
    <p:sldId id="304" r:id="rId30"/>
    <p:sldId id="305" r:id="rId31"/>
    <p:sldId id="306" r:id="rId32"/>
    <p:sldId id="307" r:id="rId33"/>
    <p:sldId id="308" r:id="rId34"/>
    <p:sldId id="278" r:id="rId35"/>
    <p:sldId id="279" r:id="rId36"/>
    <p:sldId id="26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86606" autoAdjust="0"/>
  </p:normalViewPr>
  <p:slideViewPr>
    <p:cSldViewPr>
      <p:cViewPr varScale="1">
        <p:scale>
          <a:sx n="51" d="100"/>
          <a:sy n="51" d="100"/>
        </p:scale>
        <p:origin x="1736" y="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6397A8-48FE-46B8-9FAD-68260C6FE553}" type="doc">
      <dgm:prSet loTypeId="urn:microsoft.com/office/officeart/2005/8/layout/list1" loCatId="list" qsTypeId="urn:microsoft.com/office/officeart/2005/8/quickstyle/3d1" qsCatId="3D" csTypeId="urn:microsoft.com/office/officeart/2005/8/colors/accent0_3" csCatId="mainScheme" phldr="1"/>
      <dgm:spPr/>
      <dgm:t>
        <a:bodyPr/>
        <a:lstStyle/>
        <a:p>
          <a:endParaRPr lang="en-IN"/>
        </a:p>
      </dgm:t>
    </dgm:pt>
    <dgm:pt modelId="{E54CE254-B65D-497F-ABD0-2B91A78FDDD3}">
      <dgm:prSet phldrT="[Text]" custT="1"/>
      <dgm:spPr/>
      <dgm:t>
        <a:bodyPr/>
        <a:lstStyle/>
        <a:p>
          <a:pPr algn="l"/>
          <a:r>
            <a:rPr lang="en-IN" sz="2800" dirty="0">
              <a:latin typeface="Arial" panose="020B0604020202020204" pitchFamily="34" charset="0"/>
              <a:cs typeface="Arial" panose="020B0604020202020204" pitchFamily="34" charset="0"/>
            </a:rPr>
            <a:t>Currency Converter</a:t>
          </a:r>
          <a:endParaRPr lang="en-IN" sz="2800" dirty="0"/>
        </a:p>
      </dgm:t>
    </dgm:pt>
    <dgm:pt modelId="{93FB7452-D2DF-4981-84A5-47A3EB9FD428}" type="parTrans" cxnId="{C45F81F0-075C-440F-B01F-9214D2BC86B1}">
      <dgm:prSet/>
      <dgm:spPr/>
      <dgm:t>
        <a:bodyPr/>
        <a:lstStyle/>
        <a:p>
          <a:endParaRPr lang="en-IN"/>
        </a:p>
      </dgm:t>
    </dgm:pt>
    <dgm:pt modelId="{3A4579C5-F4B4-4CE6-8CA4-45448CBEFD57}" type="sibTrans" cxnId="{C45F81F0-075C-440F-B01F-9214D2BC86B1}">
      <dgm:prSet/>
      <dgm:spPr/>
      <dgm:t>
        <a:bodyPr/>
        <a:lstStyle/>
        <a:p>
          <a:endParaRPr lang="en-IN"/>
        </a:p>
      </dgm:t>
    </dgm:pt>
    <dgm:pt modelId="{CE49C7F9-F178-444B-B92A-2C56E13C6A95}">
      <dgm:prSet custT="1"/>
      <dgm:spPr/>
      <dgm:t>
        <a:bodyPr/>
        <a:lstStyle/>
        <a:p>
          <a:r>
            <a:rPr kumimoji="0" lang="en-IN" sz="2400" b="0" i="0" u="none" strike="noStrike" cap="none" spc="0" normalizeH="0" baseline="0" noProof="0" dirty="0">
              <a:ln/>
              <a:effectLst/>
              <a:uLnTx/>
              <a:uFillTx/>
              <a:latin typeface="Arial" panose="020B0604020202020204" pitchFamily="34" charset="0"/>
              <a:ea typeface="Calibri" panose="020F0502020204030204" pitchFamily="34" charset="0"/>
              <a:cs typeface="Arial" panose="020B0604020202020204" pitchFamily="34" charset="0"/>
            </a:rPr>
            <a:t>It is a tool that allows users to convert the value of one currency into another based on real-time exchange rates helping with international transactions, financial comparison etc.</a:t>
          </a:r>
          <a:endParaRPr lang="en-IN" sz="2400" dirty="0"/>
        </a:p>
      </dgm:t>
    </dgm:pt>
    <dgm:pt modelId="{89F7BFC3-C3D1-45E8-AB20-4E010C34B7D1}" type="parTrans" cxnId="{0D0024FB-499E-45E2-A750-44F6DCB2199E}">
      <dgm:prSet/>
      <dgm:spPr/>
      <dgm:t>
        <a:bodyPr/>
        <a:lstStyle/>
        <a:p>
          <a:endParaRPr lang="en-IN"/>
        </a:p>
      </dgm:t>
    </dgm:pt>
    <dgm:pt modelId="{94CB6276-0304-4854-A826-178C20124FCB}" type="sibTrans" cxnId="{0D0024FB-499E-45E2-A750-44F6DCB2199E}">
      <dgm:prSet/>
      <dgm:spPr/>
      <dgm:t>
        <a:bodyPr/>
        <a:lstStyle/>
        <a:p>
          <a:endParaRPr lang="en-IN"/>
        </a:p>
      </dgm:t>
    </dgm:pt>
    <dgm:pt modelId="{448B66D4-6D36-4699-A9E0-8B5361458A82}" type="pres">
      <dgm:prSet presAssocID="{926397A8-48FE-46B8-9FAD-68260C6FE553}" presName="linear" presStyleCnt="0">
        <dgm:presLayoutVars>
          <dgm:dir/>
          <dgm:animLvl val="lvl"/>
          <dgm:resizeHandles val="exact"/>
        </dgm:presLayoutVars>
      </dgm:prSet>
      <dgm:spPr/>
    </dgm:pt>
    <dgm:pt modelId="{9DB7FE57-EB59-45E2-A8A2-1194075114A0}" type="pres">
      <dgm:prSet presAssocID="{E54CE254-B65D-497F-ABD0-2B91A78FDDD3}" presName="parentLin" presStyleCnt="0"/>
      <dgm:spPr/>
    </dgm:pt>
    <dgm:pt modelId="{850E14C9-A05C-4444-91C4-45C34599E4C3}" type="pres">
      <dgm:prSet presAssocID="{E54CE254-B65D-497F-ABD0-2B91A78FDDD3}" presName="parentLeftMargin" presStyleLbl="node1" presStyleIdx="0" presStyleCnt="1"/>
      <dgm:spPr/>
    </dgm:pt>
    <dgm:pt modelId="{74D08410-E1ED-426C-AB55-BC9BE7C01AA4}" type="pres">
      <dgm:prSet presAssocID="{E54CE254-B65D-497F-ABD0-2B91A78FDDD3}" presName="parentText" presStyleLbl="node1" presStyleIdx="0" presStyleCnt="1" custScaleY="506300" custLinFactY="100000" custLinFactNeighborX="26075" custLinFactNeighborY="140894">
        <dgm:presLayoutVars>
          <dgm:chMax val="0"/>
          <dgm:bulletEnabled val="1"/>
        </dgm:presLayoutVars>
      </dgm:prSet>
      <dgm:spPr/>
    </dgm:pt>
    <dgm:pt modelId="{012724C3-2853-4C66-95ED-5BF1C0101193}" type="pres">
      <dgm:prSet presAssocID="{E54CE254-B65D-497F-ABD0-2B91A78FDDD3}" presName="negativeSpace" presStyleCnt="0"/>
      <dgm:spPr/>
    </dgm:pt>
    <dgm:pt modelId="{1B015A20-423E-4621-8A56-8A942AC9C05E}" type="pres">
      <dgm:prSet presAssocID="{E54CE254-B65D-497F-ABD0-2B91A78FDDD3}" presName="childText" presStyleLbl="conFgAcc1" presStyleIdx="0" presStyleCnt="1" custScaleY="2000000" custLinFactNeighborX="-237" custLinFactNeighborY="53618">
        <dgm:presLayoutVars>
          <dgm:bulletEnabled val="1"/>
        </dgm:presLayoutVars>
      </dgm:prSet>
      <dgm:spPr/>
    </dgm:pt>
  </dgm:ptLst>
  <dgm:cxnLst>
    <dgm:cxn modelId="{0FE88134-821D-42B5-946E-EBD6045B4D79}" type="presOf" srcId="{926397A8-48FE-46B8-9FAD-68260C6FE553}" destId="{448B66D4-6D36-4699-A9E0-8B5361458A82}" srcOrd="0" destOrd="0" presId="urn:microsoft.com/office/officeart/2005/8/layout/list1"/>
    <dgm:cxn modelId="{DFDB006C-3940-484F-8F6B-EEDAEB4872B7}" type="presOf" srcId="{CE49C7F9-F178-444B-B92A-2C56E13C6A95}" destId="{1B015A20-423E-4621-8A56-8A942AC9C05E}" srcOrd="0" destOrd="0" presId="urn:microsoft.com/office/officeart/2005/8/layout/list1"/>
    <dgm:cxn modelId="{FDF4FC71-6A6A-494E-BA19-D2C47F7E4CF7}" type="presOf" srcId="{E54CE254-B65D-497F-ABD0-2B91A78FDDD3}" destId="{74D08410-E1ED-426C-AB55-BC9BE7C01AA4}" srcOrd="1" destOrd="0" presId="urn:microsoft.com/office/officeart/2005/8/layout/list1"/>
    <dgm:cxn modelId="{2640049D-1B26-411D-B6DC-D6F1D9263DA1}" type="presOf" srcId="{E54CE254-B65D-497F-ABD0-2B91A78FDDD3}" destId="{850E14C9-A05C-4444-91C4-45C34599E4C3}" srcOrd="0" destOrd="0" presId="urn:microsoft.com/office/officeart/2005/8/layout/list1"/>
    <dgm:cxn modelId="{C45F81F0-075C-440F-B01F-9214D2BC86B1}" srcId="{926397A8-48FE-46B8-9FAD-68260C6FE553}" destId="{E54CE254-B65D-497F-ABD0-2B91A78FDDD3}" srcOrd="0" destOrd="0" parTransId="{93FB7452-D2DF-4981-84A5-47A3EB9FD428}" sibTransId="{3A4579C5-F4B4-4CE6-8CA4-45448CBEFD57}"/>
    <dgm:cxn modelId="{0D0024FB-499E-45E2-A750-44F6DCB2199E}" srcId="{E54CE254-B65D-497F-ABD0-2B91A78FDDD3}" destId="{CE49C7F9-F178-444B-B92A-2C56E13C6A95}" srcOrd="0" destOrd="0" parTransId="{89F7BFC3-C3D1-45E8-AB20-4E010C34B7D1}" sibTransId="{94CB6276-0304-4854-A826-178C20124FCB}"/>
    <dgm:cxn modelId="{743F26DB-CB0A-44FC-B52E-400DA1C7110E}" type="presParOf" srcId="{448B66D4-6D36-4699-A9E0-8B5361458A82}" destId="{9DB7FE57-EB59-45E2-A8A2-1194075114A0}" srcOrd="0" destOrd="0" presId="urn:microsoft.com/office/officeart/2005/8/layout/list1"/>
    <dgm:cxn modelId="{446E8FB0-7BDE-411E-A715-E634C0883CB5}" type="presParOf" srcId="{9DB7FE57-EB59-45E2-A8A2-1194075114A0}" destId="{850E14C9-A05C-4444-91C4-45C34599E4C3}" srcOrd="0" destOrd="0" presId="urn:microsoft.com/office/officeart/2005/8/layout/list1"/>
    <dgm:cxn modelId="{4D49344A-BF3D-49D4-BC07-B621CDB49E5B}" type="presParOf" srcId="{9DB7FE57-EB59-45E2-A8A2-1194075114A0}" destId="{74D08410-E1ED-426C-AB55-BC9BE7C01AA4}" srcOrd="1" destOrd="0" presId="urn:microsoft.com/office/officeart/2005/8/layout/list1"/>
    <dgm:cxn modelId="{A16F0186-B9BB-4061-B9E4-30797B4F9F1F}" type="presParOf" srcId="{448B66D4-6D36-4699-A9E0-8B5361458A82}" destId="{012724C3-2853-4C66-95ED-5BF1C0101193}" srcOrd="1" destOrd="0" presId="urn:microsoft.com/office/officeart/2005/8/layout/list1"/>
    <dgm:cxn modelId="{E91BC690-FEC6-4075-8FEE-1A86AB424F20}" type="presParOf" srcId="{448B66D4-6D36-4699-A9E0-8B5361458A82}" destId="{1B015A20-423E-4621-8A56-8A942AC9C05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044054-8B17-4BD7-8D79-4E986BACCC55}" type="doc">
      <dgm:prSet loTypeId="urn:diagrams.loki3.com/VaryingWidthList" loCatId="list" qsTypeId="urn:microsoft.com/office/officeart/2005/8/quickstyle/simple3" qsCatId="simple" csTypeId="urn:microsoft.com/office/officeart/2005/8/colors/accent1_2" csCatId="accent1" phldr="1"/>
      <dgm:spPr/>
    </dgm:pt>
    <dgm:pt modelId="{C01B6988-37B5-4DB6-A713-BBB738C9A8BE}">
      <dgm:prSet phldrT="[Text]" custT="1"/>
      <dgm:spPr/>
      <dgm:t>
        <a:bodyPr/>
        <a:lstStyle/>
        <a:p>
          <a:r>
            <a:rPr lang="en-US" sz="2400" dirty="0">
              <a:latin typeface="Arial" panose="020B0604020202020204" pitchFamily="34" charset="0"/>
              <a:cs typeface="Arial" panose="020B0604020202020204" pitchFamily="34" charset="0"/>
            </a:rPr>
            <a:t>Team Members:</a:t>
          </a:r>
        </a:p>
        <a:p>
          <a:r>
            <a:rPr lang="en-US" sz="2400" dirty="0">
              <a:latin typeface="Arial" panose="020B0604020202020204" pitchFamily="34" charset="0"/>
              <a:cs typeface="Arial" panose="020B0604020202020204" pitchFamily="34" charset="0"/>
            </a:rPr>
            <a:t>Lakshay Mittal</a:t>
          </a:r>
        </a:p>
        <a:p>
          <a:r>
            <a:rPr lang="en-US" sz="2400" dirty="0">
              <a:latin typeface="Arial" panose="020B0604020202020204" pitchFamily="34" charset="0"/>
              <a:cs typeface="Arial" panose="020B0604020202020204" pitchFamily="34" charset="0"/>
            </a:rPr>
            <a:t>Imaanjot Singh</a:t>
          </a:r>
        </a:p>
        <a:p>
          <a:r>
            <a:rPr lang="en-US" sz="2400" dirty="0">
              <a:latin typeface="Arial" panose="020B0604020202020204" pitchFamily="34" charset="0"/>
              <a:cs typeface="Arial" panose="020B0604020202020204" pitchFamily="34" charset="0"/>
            </a:rPr>
            <a:t>Lakshya</a:t>
          </a:r>
          <a:endParaRPr lang="en-IN" sz="2400" dirty="0">
            <a:latin typeface="Arial" panose="020B0604020202020204" pitchFamily="34" charset="0"/>
            <a:cs typeface="Arial" panose="020B0604020202020204" pitchFamily="34" charset="0"/>
          </a:endParaRPr>
        </a:p>
      </dgm:t>
    </dgm:pt>
    <dgm:pt modelId="{7402AE64-6E58-41FC-9B68-45DC5A834D80}" type="parTrans" cxnId="{659CB4BB-84C6-46DD-BE53-E3AC2BEC8493}">
      <dgm:prSet/>
      <dgm:spPr/>
      <dgm:t>
        <a:bodyPr/>
        <a:lstStyle/>
        <a:p>
          <a:endParaRPr lang="en-IN"/>
        </a:p>
      </dgm:t>
    </dgm:pt>
    <dgm:pt modelId="{E6B20BC1-524D-4C51-ACC7-16DEFE70D45D}" type="sibTrans" cxnId="{659CB4BB-84C6-46DD-BE53-E3AC2BEC8493}">
      <dgm:prSet/>
      <dgm:spPr/>
      <dgm:t>
        <a:bodyPr/>
        <a:lstStyle/>
        <a:p>
          <a:endParaRPr lang="en-IN"/>
        </a:p>
      </dgm:t>
    </dgm:pt>
    <dgm:pt modelId="{3631398A-EF22-42A3-A764-AECE4316E135}" type="pres">
      <dgm:prSet presAssocID="{25044054-8B17-4BD7-8D79-4E986BACCC55}" presName="Name0" presStyleCnt="0">
        <dgm:presLayoutVars>
          <dgm:resizeHandles/>
        </dgm:presLayoutVars>
      </dgm:prSet>
      <dgm:spPr/>
    </dgm:pt>
    <dgm:pt modelId="{1E6409AA-99F6-42DF-A1D3-56550CC1CC0B}" type="pres">
      <dgm:prSet presAssocID="{C01B6988-37B5-4DB6-A713-BBB738C9A8BE}" presName="text" presStyleLbl="node1" presStyleIdx="0" presStyleCnt="1" custScaleX="134520" custScaleY="94553" custLinFactY="8590" custLinFactNeighborX="40592" custLinFactNeighborY="100000">
        <dgm:presLayoutVars>
          <dgm:bulletEnabled val="1"/>
        </dgm:presLayoutVars>
      </dgm:prSet>
      <dgm:spPr/>
    </dgm:pt>
  </dgm:ptLst>
  <dgm:cxnLst>
    <dgm:cxn modelId="{8D103917-517B-45D2-A9E2-F835B86E0A66}" type="presOf" srcId="{C01B6988-37B5-4DB6-A713-BBB738C9A8BE}" destId="{1E6409AA-99F6-42DF-A1D3-56550CC1CC0B}" srcOrd="0" destOrd="0" presId="urn:diagrams.loki3.com/VaryingWidthList"/>
    <dgm:cxn modelId="{DD596380-B722-4ECD-ADDD-C6F98939BFD1}" type="presOf" srcId="{25044054-8B17-4BD7-8D79-4E986BACCC55}" destId="{3631398A-EF22-42A3-A764-AECE4316E135}" srcOrd="0" destOrd="0" presId="urn:diagrams.loki3.com/VaryingWidthList"/>
    <dgm:cxn modelId="{659CB4BB-84C6-46DD-BE53-E3AC2BEC8493}" srcId="{25044054-8B17-4BD7-8D79-4E986BACCC55}" destId="{C01B6988-37B5-4DB6-A713-BBB738C9A8BE}" srcOrd="0" destOrd="0" parTransId="{7402AE64-6E58-41FC-9B68-45DC5A834D80}" sibTransId="{E6B20BC1-524D-4C51-ACC7-16DEFE70D45D}"/>
    <dgm:cxn modelId="{926987F4-19C1-457B-958D-E9BD40B498EA}" type="presParOf" srcId="{3631398A-EF22-42A3-A764-AECE4316E135}" destId="{1E6409AA-99F6-42DF-A1D3-56550CC1CC0B}" srcOrd="0" destOrd="0" presId="urn:diagrams.loki3.com/VaryingWidth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43C3A1-7AA0-46B9-BC29-AE0672325589}"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IN"/>
        </a:p>
      </dgm:t>
    </dgm:pt>
    <dgm:pt modelId="{2F5BF65F-B899-476C-8EB7-C5157024898B}">
      <dgm:prSet phldrT="[Text]" custT="1"/>
      <dgm:spPr/>
      <dgm:t>
        <a:bodyPr/>
        <a:lstStyle/>
        <a:p>
          <a:r>
            <a:rPr lang="en-US" sz="2400" dirty="0">
              <a:latin typeface="Arial" panose="020B0604020202020204" pitchFamily="34" charset="0"/>
              <a:cs typeface="Arial" panose="020B0604020202020204" pitchFamily="34" charset="0"/>
            </a:rPr>
            <a:t>Challenges</a:t>
          </a:r>
          <a:endParaRPr lang="en-IN" sz="2400" dirty="0">
            <a:latin typeface="Arial" panose="020B0604020202020204" pitchFamily="34" charset="0"/>
            <a:cs typeface="Arial" panose="020B0604020202020204" pitchFamily="34" charset="0"/>
          </a:endParaRPr>
        </a:p>
      </dgm:t>
    </dgm:pt>
    <dgm:pt modelId="{9BE2E9F9-2345-4417-841E-9FA177BAC41F}" type="parTrans" cxnId="{284A7916-4738-4531-9B9F-0A041A63709C}">
      <dgm:prSet/>
      <dgm:spPr/>
      <dgm:t>
        <a:bodyPr/>
        <a:lstStyle/>
        <a:p>
          <a:endParaRPr lang="en-IN"/>
        </a:p>
      </dgm:t>
    </dgm:pt>
    <dgm:pt modelId="{6D3227D7-8C3B-49C8-AC38-1DC27974BFAB}" type="sibTrans" cxnId="{284A7916-4738-4531-9B9F-0A041A63709C}">
      <dgm:prSet/>
      <dgm:spPr/>
      <dgm:t>
        <a:bodyPr/>
        <a:lstStyle/>
        <a:p>
          <a:endParaRPr lang="en-IN"/>
        </a:p>
      </dgm:t>
    </dgm:pt>
    <dgm:pt modelId="{244F859E-6398-482D-9342-BFC189184636}">
      <dgm:prSet custT="1"/>
      <dgm:spPr/>
      <dgm:t>
        <a:bodyPr/>
        <a:lstStyle/>
        <a:p>
          <a:r>
            <a:rPr lang="en-US" sz="2200" dirty="0">
              <a:latin typeface="Arial" panose="020B0604020202020204" pitchFamily="34" charset="0"/>
              <a:cs typeface="Arial" panose="020B0604020202020204" pitchFamily="34" charset="0"/>
            </a:rPr>
            <a:t>Real Time Exchange Rate Fluctuations</a:t>
          </a:r>
          <a:endParaRPr lang="en-IN" sz="2200" dirty="0">
            <a:latin typeface="Arial" panose="020B0604020202020204" pitchFamily="34" charset="0"/>
            <a:cs typeface="Arial" panose="020B0604020202020204" pitchFamily="34" charset="0"/>
          </a:endParaRPr>
        </a:p>
      </dgm:t>
    </dgm:pt>
    <dgm:pt modelId="{A61A126B-8AF2-441C-A365-8A90D3537702}" type="parTrans" cxnId="{9F607376-2809-4313-8B92-FCF29FB4C99D}">
      <dgm:prSet/>
      <dgm:spPr/>
      <dgm:t>
        <a:bodyPr/>
        <a:lstStyle/>
        <a:p>
          <a:endParaRPr lang="en-IN"/>
        </a:p>
      </dgm:t>
    </dgm:pt>
    <dgm:pt modelId="{4C4D473E-1449-4B70-A0F4-42A668153776}" type="sibTrans" cxnId="{9F607376-2809-4313-8B92-FCF29FB4C99D}">
      <dgm:prSet/>
      <dgm:spPr/>
      <dgm:t>
        <a:bodyPr/>
        <a:lstStyle/>
        <a:p>
          <a:endParaRPr lang="en-IN"/>
        </a:p>
      </dgm:t>
    </dgm:pt>
    <dgm:pt modelId="{A2B825CC-EFB0-49C0-ABCB-C4B74588086E}">
      <dgm:prSet custT="1"/>
      <dgm:spPr/>
      <dgm:t>
        <a:bodyPr/>
        <a:lstStyle/>
        <a:p>
          <a:r>
            <a:rPr lang="en-US" sz="2200" dirty="0">
              <a:latin typeface="Arial" panose="020B0604020202020204" pitchFamily="34" charset="0"/>
              <a:cs typeface="Arial" panose="020B0604020202020204" pitchFamily="34" charset="0"/>
            </a:rPr>
            <a:t>Complexity of Manual Calculations</a:t>
          </a:r>
          <a:endParaRPr lang="en-IN" sz="2200" dirty="0">
            <a:latin typeface="Arial" panose="020B0604020202020204" pitchFamily="34" charset="0"/>
            <a:cs typeface="Arial" panose="020B0604020202020204" pitchFamily="34" charset="0"/>
          </a:endParaRPr>
        </a:p>
      </dgm:t>
    </dgm:pt>
    <dgm:pt modelId="{3B330F82-9403-45BC-9258-27D3384117A7}" type="parTrans" cxnId="{0808726B-FE21-4810-9E50-B74C73336817}">
      <dgm:prSet/>
      <dgm:spPr/>
      <dgm:t>
        <a:bodyPr/>
        <a:lstStyle/>
        <a:p>
          <a:endParaRPr lang="en-IN"/>
        </a:p>
      </dgm:t>
    </dgm:pt>
    <dgm:pt modelId="{0EE51B72-AFF4-420C-9A45-2870BF4A4066}" type="sibTrans" cxnId="{0808726B-FE21-4810-9E50-B74C73336817}">
      <dgm:prSet/>
      <dgm:spPr/>
      <dgm:t>
        <a:bodyPr/>
        <a:lstStyle/>
        <a:p>
          <a:endParaRPr lang="en-IN"/>
        </a:p>
      </dgm:t>
    </dgm:pt>
    <dgm:pt modelId="{0035A687-1743-484E-94CA-78E18A4879CA}">
      <dgm:prSet custT="1"/>
      <dgm:spPr/>
      <dgm:t>
        <a:bodyPr/>
        <a:lstStyle/>
        <a:p>
          <a:endParaRPr lang="en-IN" sz="2400" dirty="0"/>
        </a:p>
      </dgm:t>
    </dgm:pt>
    <dgm:pt modelId="{021160DB-C877-44B4-8BAF-DB78458DC530}" type="parTrans" cxnId="{9ABDE745-158A-4CAC-9919-685F9EEB562F}">
      <dgm:prSet/>
      <dgm:spPr/>
      <dgm:t>
        <a:bodyPr/>
        <a:lstStyle/>
        <a:p>
          <a:endParaRPr lang="en-IN"/>
        </a:p>
      </dgm:t>
    </dgm:pt>
    <dgm:pt modelId="{8E957F00-D9F7-4055-A503-06E95DD939BA}" type="sibTrans" cxnId="{9ABDE745-158A-4CAC-9919-685F9EEB562F}">
      <dgm:prSet/>
      <dgm:spPr/>
      <dgm:t>
        <a:bodyPr/>
        <a:lstStyle/>
        <a:p>
          <a:endParaRPr lang="en-IN"/>
        </a:p>
      </dgm:t>
    </dgm:pt>
    <dgm:pt modelId="{F8C70B12-4BEA-4E57-9E68-77F108E89B8A}" type="pres">
      <dgm:prSet presAssocID="{BA43C3A1-7AA0-46B9-BC29-AE0672325589}" presName="linear" presStyleCnt="0">
        <dgm:presLayoutVars>
          <dgm:dir/>
          <dgm:animLvl val="lvl"/>
          <dgm:resizeHandles val="exact"/>
        </dgm:presLayoutVars>
      </dgm:prSet>
      <dgm:spPr/>
    </dgm:pt>
    <dgm:pt modelId="{59A4B8DA-27FB-4781-BE9D-68A991C66D9A}" type="pres">
      <dgm:prSet presAssocID="{2F5BF65F-B899-476C-8EB7-C5157024898B}" presName="parentLin" presStyleCnt="0"/>
      <dgm:spPr/>
    </dgm:pt>
    <dgm:pt modelId="{1438F9DD-5F64-48D2-A53D-426957E689FA}" type="pres">
      <dgm:prSet presAssocID="{2F5BF65F-B899-476C-8EB7-C5157024898B}" presName="parentLeftMargin" presStyleLbl="node1" presStyleIdx="0" presStyleCnt="1"/>
      <dgm:spPr/>
    </dgm:pt>
    <dgm:pt modelId="{71D47E6A-3C03-462C-A62A-16F669675649}" type="pres">
      <dgm:prSet presAssocID="{2F5BF65F-B899-476C-8EB7-C5157024898B}" presName="parentText" presStyleLbl="node1" presStyleIdx="0" presStyleCnt="1" custScaleX="63501" custScaleY="33318" custLinFactNeighborX="-35560" custLinFactNeighborY="-59086">
        <dgm:presLayoutVars>
          <dgm:chMax val="0"/>
          <dgm:bulletEnabled val="1"/>
        </dgm:presLayoutVars>
      </dgm:prSet>
      <dgm:spPr/>
    </dgm:pt>
    <dgm:pt modelId="{FBB92806-3279-453D-875F-133ED7DEF267}" type="pres">
      <dgm:prSet presAssocID="{2F5BF65F-B899-476C-8EB7-C5157024898B}" presName="negativeSpace" presStyleCnt="0"/>
      <dgm:spPr/>
    </dgm:pt>
    <dgm:pt modelId="{1AA80FAC-BA9A-4A85-B2B7-974541103D3C}" type="pres">
      <dgm:prSet presAssocID="{2F5BF65F-B899-476C-8EB7-C5157024898B}" presName="childText" presStyleLbl="conFgAcc1" presStyleIdx="0" presStyleCnt="1" custScaleX="78120" custScaleY="63299" custLinFactNeighborX="-1019" custLinFactNeighborY="-45591">
        <dgm:presLayoutVars>
          <dgm:bulletEnabled val="1"/>
        </dgm:presLayoutVars>
      </dgm:prSet>
      <dgm:spPr/>
    </dgm:pt>
  </dgm:ptLst>
  <dgm:cxnLst>
    <dgm:cxn modelId="{02779E0E-9F47-4757-9AD2-C6453AE6F8D6}" type="presOf" srcId="{244F859E-6398-482D-9342-BFC189184636}" destId="{1AA80FAC-BA9A-4A85-B2B7-974541103D3C}" srcOrd="0" destOrd="0" presId="urn:microsoft.com/office/officeart/2005/8/layout/list1"/>
    <dgm:cxn modelId="{23352B0F-FF11-4D9C-A0AE-B1C7B672C78C}" type="presOf" srcId="{A2B825CC-EFB0-49C0-ABCB-C4B74588086E}" destId="{1AA80FAC-BA9A-4A85-B2B7-974541103D3C}" srcOrd="0" destOrd="1" presId="urn:microsoft.com/office/officeart/2005/8/layout/list1"/>
    <dgm:cxn modelId="{284A7916-4738-4531-9B9F-0A041A63709C}" srcId="{BA43C3A1-7AA0-46B9-BC29-AE0672325589}" destId="{2F5BF65F-B899-476C-8EB7-C5157024898B}" srcOrd="0" destOrd="0" parTransId="{9BE2E9F9-2345-4417-841E-9FA177BAC41F}" sibTransId="{6D3227D7-8C3B-49C8-AC38-1DC27974BFAB}"/>
    <dgm:cxn modelId="{FF50863C-29B9-49A6-AEB1-09091E42FEC8}" type="presOf" srcId="{2F5BF65F-B899-476C-8EB7-C5157024898B}" destId="{71D47E6A-3C03-462C-A62A-16F669675649}" srcOrd="1" destOrd="0" presId="urn:microsoft.com/office/officeart/2005/8/layout/list1"/>
    <dgm:cxn modelId="{26BB3C5D-3C52-4040-A864-892F5A692C04}" type="presOf" srcId="{2F5BF65F-B899-476C-8EB7-C5157024898B}" destId="{1438F9DD-5F64-48D2-A53D-426957E689FA}" srcOrd="0" destOrd="0" presId="urn:microsoft.com/office/officeart/2005/8/layout/list1"/>
    <dgm:cxn modelId="{9ABDE745-158A-4CAC-9919-685F9EEB562F}" srcId="{2F5BF65F-B899-476C-8EB7-C5157024898B}" destId="{0035A687-1743-484E-94CA-78E18A4879CA}" srcOrd="2" destOrd="0" parTransId="{021160DB-C877-44B4-8BAF-DB78458DC530}" sibTransId="{8E957F00-D9F7-4055-A503-06E95DD939BA}"/>
    <dgm:cxn modelId="{0808726B-FE21-4810-9E50-B74C73336817}" srcId="{2F5BF65F-B899-476C-8EB7-C5157024898B}" destId="{A2B825CC-EFB0-49C0-ABCB-C4B74588086E}" srcOrd="1" destOrd="0" parTransId="{3B330F82-9403-45BC-9258-27D3384117A7}" sibTransId="{0EE51B72-AFF4-420C-9A45-2870BF4A4066}"/>
    <dgm:cxn modelId="{81A21B51-A075-4EB4-A2F4-D64F49E37AFB}" type="presOf" srcId="{BA43C3A1-7AA0-46B9-BC29-AE0672325589}" destId="{F8C70B12-4BEA-4E57-9E68-77F108E89B8A}" srcOrd="0" destOrd="0" presId="urn:microsoft.com/office/officeart/2005/8/layout/list1"/>
    <dgm:cxn modelId="{9F607376-2809-4313-8B92-FCF29FB4C99D}" srcId="{2F5BF65F-B899-476C-8EB7-C5157024898B}" destId="{244F859E-6398-482D-9342-BFC189184636}" srcOrd="0" destOrd="0" parTransId="{A61A126B-8AF2-441C-A365-8A90D3537702}" sibTransId="{4C4D473E-1449-4B70-A0F4-42A668153776}"/>
    <dgm:cxn modelId="{6B874AB6-0DDA-491D-9D4B-A6A8060C63CB}" type="presOf" srcId="{0035A687-1743-484E-94CA-78E18A4879CA}" destId="{1AA80FAC-BA9A-4A85-B2B7-974541103D3C}" srcOrd="0" destOrd="2" presId="urn:microsoft.com/office/officeart/2005/8/layout/list1"/>
    <dgm:cxn modelId="{69F24C24-F55A-4357-89A6-A50657994731}" type="presParOf" srcId="{F8C70B12-4BEA-4E57-9E68-77F108E89B8A}" destId="{59A4B8DA-27FB-4781-BE9D-68A991C66D9A}" srcOrd="0" destOrd="0" presId="urn:microsoft.com/office/officeart/2005/8/layout/list1"/>
    <dgm:cxn modelId="{AF81A9CB-9C7D-4C70-88BD-B5D1400BF148}" type="presParOf" srcId="{59A4B8DA-27FB-4781-BE9D-68A991C66D9A}" destId="{1438F9DD-5F64-48D2-A53D-426957E689FA}" srcOrd="0" destOrd="0" presId="urn:microsoft.com/office/officeart/2005/8/layout/list1"/>
    <dgm:cxn modelId="{14BB4A88-16FA-4AA0-8F04-75D1092E6E25}" type="presParOf" srcId="{59A4B8DA-27FB-4781-BE9D-68A991C66D9A}" destId="{71D47E6A-3C03-462C-A62A-16F669675649}" srcOrd="1" destOrd="0" presId="urn:microsoft.com/office/officeart/2005/8/layout/list1"/>
    <dgm:cxn modelId="{5126DA34-2090-492A-A458-01D55621F588}" type="presParOf" srcId="{F8C70B12-4BEA-4E57-9E68-77F108E89B8A}" destId="{FBB92806-3279-453D-875F-133ED7DEF267}" srcOrd="1" destOrd="0" presId="urn:microsoft.com/office/officeart/2005/8/layout/list1"/>
    <dgm:cxn modelId="{198D7594-32B3-44BE-AEAE-97E70BF3931F}" type="presParOf" srcId="{F8C70B12-4BEA-4E57-9E68-77F108E89B8A}" destId="{1AA80FAC-BA9A-4A85-B2B7-974541103D3C}"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BCD15D-1583-4ACA-8167-4CA6D48BA597}" type="doc">
      <dgm:prSet loTypeId="urn:microsoft.com/office/officeart/2005/8/layout/vList2" loCatId="list" qsTypeId="urn:microsoft.com/office/officeart/2005/8/quickstyle/simple3" qsCatId="simple" csTypeId="urn:microsoft.com/office/officeart/2005/8/colors/accent5_5" csCatId="accent5" phldr="1"/>
      <dgm:spPr/>
      <dgm:t>
        <a:bodyPr/>
        <a:lstStyle/>
        <a:p>
          <a:endParaRPr lang="en-IN"/>
        </a:p>
      </dgm:t>
    </dgm:pt>
    <dgm:pt modelId="{EC1843F9-5548-4B3F-9F43-0779B23C04D2}">
      <dgm:prSet phldrT="[Text]" custT="1"/>
      <dgm:spPr/>
      <dgm:t>
        <a:bodyPr/>
        <a:lstStyle/>
        <a:p>
          <a:pPr algn="ctr"/>
          <a:r>
            <a:rPr lang="en-US" sz="3000" b="1" dirty="0">
              <a:latin typeface="Arial" panose="020B0604020202020204" pitchFamily="34" charset="0"/>
              <a:cs typeface="Arial" panose="020B0604020202020204" pitchFamily="34" charset="0"/>
            </a:rPr>
            <a:t>LANGUAGES USED</a:t>
          </a:r>
          <a:endParaRPr lang="en-IN" sz="3000" b="1" dirty="0">
            <a:latin typeface="Arial" panose="020B0604020202020204" pitchFamily="34" charset="0"/>
            <a:cs typeface="Arial" panose="020B0604020202020204" pitchFamily="34" charset="0"/>
          </a:endParaRPr>
        </a:p>
      </dgm:t>
    </dgm:pt>
    <dgm:pt modelId="{BC070466-8FFF-4544-87A8-314CC8D3B18A}" type="parTrans" cxnId="{8A2E305C-294C-49F6-8129-6F7B3014BE5E}">
      <dgm:prSet/>
      <dgm:spPr/>
      <dgm:t>
        <a:bodyPr/>
        <a:lstStyle/>
        <a:p>
          <a:endParaRPr lang="en-IN"/>
        </a:p>
      </dgm:t>
    </dgm:pt>
    <dgm:pt modelId="{E89607E8-3DF9-4EC3-A6DB-1F4A5F93AB3E}" type="sibTrans" cxnId="{8A2E305C-294C-49F6-8129-6F7B3014BE5E}">
      <dgm:prSet/>
      <dgm:spPr/>
      <dgm:t>
        <a:bodyPr/>
        <a:lstStyle/>
        <a:p>
          <a:endParaRPr lang="en-IN"/>
        </a:p>
      </dgm:t>
    </dgm:pt>
    <dgm:pt modelId="{D7911B37-3770-44DE-8E69-83F72F7E7111}">
      <dgm:prSet phldrT="[Text]" custT="1"/>
      <dgm:spPr/>
      <dgm:t>
        <a:bodyPr/>
        <a:lstStyle/>
        <a:p>
          <a:r>
            <a:rPr lang="en-US" sz="2800" b="1" u="sng" dirty="0">
              <a:latin typeface="Arial" panose="020B0604020202020204" pitchFamily="34" charset="0"/>
              <a:cs typeface="Arial" panose="020B0604020202020204" pitchFamily="34" charset="0"/>
            </a:rPr>
            <a:t>HTML</a:t>
          </a:r>
          <a:r>
            <a:rPr lang="en-US" sz="3200" b="1" u="sng"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We used HTML to create basic structure of our website and to add content. </a:t>
          </a:r>
          <a:r>
            <a:rPr lang="en-US" sz="2400" dirty="0">
              <a:uFill>
                <a:solidFill>
                  <a:srgbClr val="000000"/>
                </a:solidFill>
              </a:uFill>
              <a:latin typeface="Arial" panose="020B0604020202020204" pitchFamily="34" charset="0"/>
              <a:ea typeface="Calibri" panose="020F0502020204030204" pitchFamily="34" charset="0"/>
              <a:cs typeface="Arial" panose="020B0604020202020204" pitchFamily="34" charset="0"/>
            </a:rPr>
            <a:t>We organized tags as &lt;html&gt;, &lt;head&gt;, &lt;title&gt;, &lt;body&gt; and &lt;div&gt;.</a:t>
          </a:r>
          <a:endParaRPr lang="en-IN" sz="2400" dirty="0">
            <a:latin typeface="Arial" panose="020B0604020202020204" pitchFamily="34" charset="0"/>
            <a:cs typeface="Arial" panose="020B0604020202020204" pitchFamily="34" charset="0"/>
          </a:endParaRPr>
        </a:p>
      </dgm:t>
    </dgm:pt>
    <dgm:pt modelId="{B245206E-BA59-4A22-B45B-DABC81939661}" type="sibTrans" cxnId="{D6E4AC1E-F4DD-4FA2-A8DB-E4F7DBA3BD2D}">
      <dgm:prSet/>
      <dgm:spPr/>
      <dgm:t>
        <a:bodyPr/>
        <a:lstStyle/>
        <a:p>
          <a:endParaRPr lang="en-IN"/>
        </a:p>
      </dgm:t>
    </dgm:pt>
    <dgm:pt modelId="{61302B38-3AC1-42D3-8508-DED28761823F}" type="parTrans" cxnId="{D6E4AC1E-F4DD-4FA2-A8DB-E4F7DBA3BD2D}">
      <dgm:prSet/>
      <dgm:spPr/>
      <dgm:t>
        <a:bodyPr/>
        <a:lstStyle/>
        <a:p>
          <a:endParaRPr lang="en-IN"/>
        </a:p>
      </dgm:t>
    </dgm:pt>
    <dgm:pt modelId="{1DCFD0DA-8A55-4937-B4F8-1F2B8E8D8465}">
      <dgm:prSet custT="1"/>
      <dgm:spPr/>
      <dgm:t>
        <a:bodyPr/>
        <a:lstStyle/>
        <a:p>
          <a:r>
            <a:rPr lang="en-US" sz="3000" b="1" u="sng">
              <a:latin typeface="Arial" panose="020B0604020202020204" pitchFamily="34" charset="0"/>
              <a:cs typeface="Arial" panose="020B0604020202020204" pitchFamily="34" charset="0"/>
            </a:rPr>
            <a:t>CSS </a:t>
          </a:r>
          <a:r>
            <a:rPr lang="en-US" sz="3000">
              <a:latin typeface="Arial" panose="020B0604020202020204" pitchFamily="34" charset="0"/>
              <a:cs typeface="Arial" panose="020B0604020202020204" pitchFamily="34" charset="0"/>
            </a:rPr>
            <a:t>: </a:t>
          </a:r>
          <a:r>
            <a:rPr lang="en-IN" sz="2400">
              <a:latin typeface="Arial" panose="020B0604020202020204" pitchFamily="34" charset="0"/>
              <a:cs typeface="Arial" panose="020B0604020202020204" pitchFamily="34" charset="0"/>
            </a:rPr>
            <a:t>We used CSS tools to add style such as color, size, border, flex etc. to make our website look attractive.</a:t>
          </a:r>
          <a:endParaRPr lang="en-IN" sz="2400" dirty="0">
            <a:latin typeface="Arial" panose="020B0604020202020204" pitchFamily="34" charset="0"/>
            <a:cs typeface="Arial" panose="020B0604020202020204" pitchFamily="34" charset="0"/>
          </a:endParaRPr>
        </a:p>
      </dgm:t>
    </dgm:pt>
    <dgm:pt modelId="{DFF2F99B-A6E2-4671-B3E7-D972BD7EC4C3}" type="parTrans" cxnId="{EA575F88-773F-447F-B5FA-81FF3B21BB5E}">
      <dgm:prSet/>
      <dgm:spPr/>
      <dgm:t>
        <a:bodyPr/>
        <a:lstStyle/>
        <a:p>
          <a:endParaRPr lang="en-IN"/>
        </a:p>
      </dgm:t>
    </dgm:pt>
    <dgm:pt modelId="{17CB6D96-9F8E-4126-8350-B122C664ED99}" type="sibTrans" cxnId="{EA575F88-773F-447F-B5FA-81FF3B21BB5E}">
      <dgm:prSet/>
      <dgm:spPr/>
      <dgm:t>
        <a:bodyPr/>
        <a:lstStyle/>
        <a:p>
          <a:endParaRPr lang="en-IN"/>
        </a:p>
      </dgm:t>
    </dgm:pt>
    <dgm:pt modelId="{7E5AD738-5338-4878-B5BA-F0A03FF7AFB4}" type="pres">
      <dgm:prSet presAssocID="{FABCD15D-1583-4ACA-8167-4CA6D48BA597}" presName="linear" presStyleCnt="0">
        <dgm:presLayoutVars>
          <dgm:animLvl val="lvl"/>
          <dgm:resizeHandles val="exact"/>
        </dgm:presLayoutVars>
      </dgm:prSet>
      <dgm:spPr/>
    </dgm:pt>
    <dgm:pt modelId="{9480E5B2-1C81-4088-A4D4-C7A28F1D6717}" type="pres">
      <dgm:prSet presAssocID="{EC1843F9-5548-4B3F-9F43-0779B23C04D2}" presName="parentText" presStyleLbl="node1" presStyleIdx="0" presStyleCnt="3" custScaleX="48824" custScaleY="56053" custLinFactY="-43426" custLinFactNeighborX="0" custLinFactNeighborY="-100000">
        <dgm:presLayoutVars>
          <dgm:chMax val="0"/>
          <dgm:bulletEnabled val="1"/>
        </dgm:presLayoutVars>
      </dgm:prSet>
      <dgm:spPr/>
    </dgm:pt>
    <dgm:pt modelId="{738D568B-DB6E-45AD-B6AA-0C0FCC05E6DA}" type="pres">
      <dgm:prSet presAssocID="{E89607E8-3DF9-4EC3-A6DB-1F4A5F93AB3E}" presName="spacer" presStyleCnt="0"/>
      <dgm:spPr/>
    </dgm:pt>
    <dgm:pt modelId="{172B829E-162A-4444-9874-04640DF42808}" type="pres">
      <dgm:prSet presAssocID="{D7911B37-3770-44DE-8E69-83F72F7E7111}" presName="parentText" presStyleLbl="node1" presStyleIdx="1" presStyleCnt="3" custScaleX="78147" custScaleY="135994" custLinFactY="-16233" custLinFactNeighborX="-10926" custLinFactNeighborY="-100000">
        <dgm:presLayoutVars>
          <dgm:chMax val="0"/>
          <dgm:bulletEnabled val="1"/>
        </dgm:presLayoutVars>
      </dgm:prSet>
      <dgm:spPr/>
    </dgm:pt>
    <dgm:pt modelId="{0DF2E5B8-3F75-41E2-AB1D-BBD6B3F8D062}" type="pres">
      <dgm:prSet presAssocID="{B245206E-BA59-4A22-B45B-DABC81939661}" presName="spacer" presStyleCnt="0"/>
      <dgm:spPr/>
    </dgm:pt>
    <dgm:pt modelId="{DE95780E-821A-4C03-B8A1-680C0B26919A}" type="pres">
      <dgm:prSet presAssocID="{1DCFD0DA-8A55-4937-B4F8-1F2B8E8D8465}" presName="parentText" presStyleLbl="node1" presStyleIdx="2" presStyleCnt="3" custScaleX="79525" custScaleY="136473" custLinFactY="-16665" custLinFactNeighborX="-10441" custLinFactNeighborY="-100000">
        <dgm:presLayoutVars>
          <dgm:chMax val="0"/>
          <dgm:bulletEnabled val="1"/>
        </dgm:presLayoutVars>
      </dgm:prSet>
      <dgm:spPr/>
    </dgm:pt>
  </dgm:ptLst>
  <dgm:cxnLst>
    <dgm:cxn modelId="{D6E4AC1E-F4DD-4FA2-A8DB-E4F7DBA3BD2D}" srcId="{FABCD15D-1583-4ACA-8167-4CA6D48BA597}" destId="{D7911B37-3770-44DE-8E69-83F72F7E7111}" srcOrd="1" destOrd="0" parTransId="{61302B38-3AC1-42D3-8508-DED28761823F}" sibTransId="{B245206E-BA59-4A22-B45B-DABC81939661}"/>
    <dgm:cxn modelId="{1837BB3E-B8D7-4E95-916D-68599FE7B5AE}" type="presOf" srcId="{FABCD15D-1583-4ACA-8167-4CA6D48BA597}" destId="{7E5AD738-5338-4878-B5BA-F0A03FF7AFB4}" srcOrd="0" destOrd="0" presId="urn:microsoft.com/office/officeart/2005/8/layout/vList2"/>
    <dgm:cxn modelId="{8A2E305C-294C-49F6-8129-6F7B3014BE5E}" srcId="{FABCD15D-1583-4ACA-8167-4CA6D48BA597}" destId="{EC1843F9-5548-4B3F-9F43-0779B23C04D2}" srcOrd="0" destOrd="0" parTransId="{BC070466-8FFF-4544-87A8-314CC8D3B18A}" sibTransId="{E89607E8-3DF9-4EC3-A6DB-1F4A5F93AB3E}"/>
    <dgm:cxn modelId="{EA575F88-773F-447F-B5FA-81FF3B21BB5E}" srcId="{FABCD15D-1583-4ACA-8167-4CA6D48BA597}" destId="{1DCFD0DA-8A55-4937-B4F8-1F2B8E8D8465}" srcOrd="2" destOrd="0" parTransId="{DFF2F99B-A6E2-4671-B3E7-D972BD7EC4C3}" sibTransId="{17CB6D96-9F8E-4126-8350-B122C664ED99}"/>
    <dgm:cxn modelId="{7107A396-9228-4DB7-BC7F-BBBC827D24BE}" type="presOf" srcId="{1DCFD0DA-8A55-4937-B4F8-1F2B8E8D8465}" destId="{DE95780E-821A-4C03-B8A1-680C0B26919A}" srcOrd="0" destOrd="0" presId="urn:microsoft.com/office/officeart/2005/8/layout/vList2"/>
    <dgm:cxn modelId="{F669D6AB-E2C6-437F-A781-83281AF9EC02}" type="presOf" srcId="{D7911B37-3770-44DE-8E69-83F72F7E7111}" destId="{172B829E-162A-4444-9874-04640DF42808}" srcOrd="0" destOrd="0" presId="urn:microsoft.com/office/officeart/2005/8/layout/vList2"/>
    <dgm:cxn modelId="{5FF681F3-996D-4888-B699-A26E0A33E40D}" type="presOf" srcId="{EC1843F9-5548-4B3F-9F43-0779B23C04D2}" destId="{9480E5B2-1C81-4088-A4D4-C7A28F1D6717}" srcOrd="0" destOrd="0" presId="urn:microsoft.com/office/officeart/2005/8/layout/vList2"/>
    <dgm:cxn modelId="{CC9BCF2F-7454-493E-9BE0-9A056D66F100}" type="presParOf" srcId="{7E5AD738-5338-4878-B5BA-F0A03FF7AFB4}" destId="{9480E5B2-1C81-4088-A4D4-C7A28F1D6717}" srcOrd="0" destOrd="0" presId="urn:microsoft.com/office/officeart/2005/8/layout/vList2"/>
    <dgm:cxn modelId="{51721B28-939F-403C-9C06-53E9F96921A2}" type="presParOf" srcId="{7E5AD738-5338-4878-B5BA-F0A03FF7AFB4}" destId="{738D568B-DB6E-45AD-B6AA-0C0FCC05E6DA}" srcOrd="1" destOrd="0" presId="urn:microsoft.com/office/officeart/2005/8/layout/vList2"/>
    <dgm:cxn modelId="{A3B1151D-B5A9-4E66-9730-C8551B5492AB}" type="presParOf" srcId="{7E5AD738-5338-4878-B5BA-F0A03FF7AFB4}" destId="{172B829E-162A-4444-9874-04640DF42808}" srcOrd="2" destOrd="0" presId="urn:microsoft.com/office/officeart/2005/8/layout/vList2"/>
    <dgm:cxn modelId="{8A875DAC-75CA-4935-8979-1464B530DE4A}" type="presParOf" srcId="{7E5AD738-5338-4878-B5BA-F0A03FF7AFB4}" destId="{0DF2E5B8-3F75-41E2-AB1D-BBD6B3F8D062}" srcOrd="3" destOrd="0" presId="urn:microsoft.com/office/officeart/2005/8/layout/vList2"/>
    <dgm:cxn modelId="{8711B8D2-F674-492B-B6A1-3E7A4C1BE44B}" type="presParOf" srcId="{7E5AD738-5338-4878-B5BA-F0A03FF7AFB4}" destId="{DE95780E-821A-4C03-B8A1-680C0B2691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BCD15D-1583-4ACA-8167-4CA6D48BA597}" type="doc">
      <dgm:prSet loTypeId="urn:microsoft.com/office/officeart/2005/8/layout/vList2" loCatId="list" qsTypeId="urn:microsoft.com/office/officeart/2005/8/quickstyle/simple3" qsCatId="simple" csTypeId="urn:microsoft.com/office/officeart/2005/8/colors/accent5_5" csCatId="accent5" phldr="1"/>
      <dgm:spPr/>
      <dgm:t>
        <a:bodyPr/>
        <a:lstStyle/>
        <a:p>
          <a:endParaRPr lang="en-IN"/>
        </a:p>
      </dgm:t>
    </dgm:pt>
    <dgm:pt modelId="{D7911B37-3770-44DE-8E69-83F72F7E7111}">
      <dgm:prSet phldrT="[Text]" custT="1"/>
      <dgm:spPr/>
      <dgm:t>
        <a:bodyPr/>
        <a:lstStyle/>
        <a:p>
          <a:r>
            <a:rPr lang="en-US" sz="3200" b="1" u="sng" dirty="0">
              <a:latin typeface="Arial" panose="020B0604020202020204" pitchFamily="34" charset="0"/>
              <a:cs typeface="Arial" panose="020B0604020202020204" pitchFamily="34" charset="0"/>
            </a:rPr>
            <a:t>Java Script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We used Java Script to make our interactive and functional. Java Script allowed us to manipulate HTML and CSS respond to user actions, validate forms, build dynamic web applications.</a:t>
          </a:r>
          <a:endParaRPr lang="en-IN" sz="2400" dirty="0">
            <a:latin typeface="Arial" panose="020B0604020202020204" pitchFamily="34" charset="0"/>
            <a:cs typeface="Arial" panose="020B0604020202020204" pitchFamily="34" charset="0"/>
          </a:endParaRPr>
        </a:p>
      </dgm:t>
    </dgm:pt>
    <dgm:pt modelId="{B245206E-BA59-4A22-B45B-DABC81939661}" type="sibTrans" cxnId="{D6E4AC1E-F4DD-4FA2-A8DB-E4F7DBA3BD2D}">
      <dgm:prSet/>
      <dgm:spPr/>
      <dgm:t>
        <a:bodyPr/>
        <a:lstStyle/>
        <a:p>
          <a:endParaRPr lang="en-IN"/>
        </a:p>
      </dgm:t>
    </dgm:pt>
    <dgm:pt modelId="{61302B38-3AC1-42D3-8508-DED28761823F}" type="parTrans" cxnId="{D6E4AC1E-F4DD-4FA2-A8DB-E4F7DBA3BD2D}">
      <dgm:prSet/>
      <dgm:spPr/>
      <dgm:t>
        <a:bodyPr/>
        <a:lstStyle/>
        <a:p>
          <a:endParaRPr lang="en-IN"/>
        </a:p>
      </dgm:t>
    </dgm:pt>
    <dgm:pt modelId="{7E5AD738-5338-4878-B5BA-F0A03FF7AFB4}" type="pres">
      <dgm:prSet presAssocID="{FABCD15D-1583-4ACA-8167-4CA6D48BA597}" presName="linear" presStyleCnt="0">
        <dgm:presLayoutVars>
          <dgm:animLvl val="lvl"/>
          <dgm:resizeHandles val="exact"/>
        </dgm:presLayoutVars>
      </dgm:prSet>
      <dgm:spPr/>
    </dgm:pt>
    <dgm:pt modelId="{172B829E-162A-4444-9874-04640DF42808}" type="pres">
      <dgm:prSet presAssocID="{D7911B37-3770-44DE-8E69-83F72F7E7111}" presName="parentText" presStyleLbl="node1" presStyleIdx="0" presStyleCnt="1" custScaleX="68551" custScaleY="132892" custLinFactNeighborX="-15724" custLinFactNeighborY="-39901">
        <dgm:presLayoutVars>
          <dgm:chMax val="0"/>
          <dgm:bulletEnabled val="1"/>
        </dgm:presLayoutVars>
      </dgm:prSet>
      <dgm:spPr/>
    </dgm:pt>
  </dgm:ptLst>
  <dgm:cxnLst>
    <dgm:cxn modelId="{D6E4AC1E-F4DD-4FA2-A8DB-E4F7DBA3BD2D}" srcId="{FABCD15D-1583-4ACA-8167-4CA6D48BA597}" destId="{D7911B37-3770-44DE-8E69-83F72F7E7111}" srcOrd="0" destOrd="0" parTransId="{61302B38-3AC1-42D3-8508-DED28761823F}" sibTransId="{B245206E-BA59-4A22-B45B-DABC81939661}"/>
    <dgm:cxn modelId="{1837BB3E-B8D7-4E95-916D-68599FE7B5AE}" type="presOf" srcId="{FABCD15D-1583-4ACA-8167-4CA6D48BA597}" destId="{7E5AD738-5338-4878-B5BA-F0A03FF7AFB4}" srcOrd="0" destOrd="0" presId="urn:microsoft.com/office/officeart/2005/8/layout/vList2"/>
    <dgm:cxn modelId="{F669D6AB-E2C6-437F-A781-83281AF9EC02}" type="presOf" srcId="{D7911B37-3770-44DE-8E69-83F72F7E7111}" destId="{172B829E-162A-4444-9874-04640DF42808}" srcOrd="0" destOrd="0" presId="urn:microsoft.com/office/officeart/2005/8/layout/vList2"/>
    <dgm:cxn modelId="{A3B1151D-B5A9-4E66-9730-C8551B5492AB}" type="presParOf" srcId="{7E5AD738-5338-4878-B5BA-F0A03FF7AFB4}" destId="{172B829E-162A-4444-9874-04640DF4280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BCD15D-1583-4ACA-8167-4CA6D48BA597}" type="doc">
      <dgm:prSet loTypeId="urn:microsoft.com/office/officeart/2005/8/layout/vList2" loCatId="list" qsTypeId="urn:microsoft.com/office/officeart/2005/8/quickstyle/simple3" qsCatId="simple" csTypeId="urn:microsoft.com/office/officeart/2005/8/colors/accent5_5" csCatId="accent5" phldr="1"/>
      <dgm:spPr/>
      <dgm:t>
        <a:bodyPr/>
        <a:lstStyle/>
        <a:p>
          <a:endParaRPr lang="en-IN"/>
        </a:p>
      </dgm:t>
    </dgm:pt>
    <dgm:pt modelId="{EC1843F9-5548-4B3F-9F43-0779B23C04D2}">
      <dgm:prSet phldrT="[Text]" custT="1"/>
      <dgm:spPr/>
      <dgm:t>
        <a:bodyPr/>
        <a:lstStyle/>
        <a:p>
          <a:pPr algn="ctr"/>
          <a:r>
            <a:rPr lang="en-US" sz="3000" b="1" dirty="0">
              <a:latin typeface="Arial" panose="020B0604020202020204" pitchFamily="34" charset="0"/>
              <a:cs typeface="Arial" panose="020B0604020202020204" pitchFamily="34" charset="0"/>
            </a:rPr>
            <a:t>FRAMEWORK USED</a:t>
          </a:r>
          <a:endParaRPr lang="en-IN" sz="3000" b="1" dirty="0">
            <a:latin typeface="Arial" panose="020B0604020202020204" pitchFamily="34" charset="0"/>
            <a:cs typeface="Arial" panose="020B0604020202020204" pitchFamily="34" charset="0"/>
          </a:endParaRPr>
        </a:p>
      </dgm:t>
    </dgm:pt>
    <dgm:pt modelId="{BC070466-8FFF-4544-87A8-314CC8D3B18A}" type="parTrans" cxnId="{8A2E305C-294C-49F6-8129-6F7B3014BE5E}">
      <dgm:prSet/>
      <dgm:spPr/>
      <dgm:t>
        <a:bodyPr/>
        <a:lstStyle/>
        <a:p>
          <a:endParaRPr lang="en-IN"/>
        </a:p>
      </dgm:t>
    </dgm:pt>
    <dgm:pt modelId="{E89607E8-3DF9-4EC3-A6DB-1F4A5F93AB3E}" type="sibTrans" cxnId="{8A2E305C-294C-49F6-8129-6F7B3014BE5E}">
      <dgm:prSet/>
      <dgm:spPr/>
      <dgm:t>
        <a:bodyPr/>
        <a:lstStyle/>
        <a:p>
          <a:endParaRPr lang="en-IN"/>
        </a:p>
      </dgm:t>
    </dgm:pt>
    <dgm:pt modelId="{D7911B37-3770-44DE-8E69-83F72F7E7111}">
      <dgm:prSet phldrT="[Text]" custT="1"/>
      <dgm:spPr/>
      <dgm:t>
        <a:bodyPr/>
        <a:lstStyle/>
        <a:p>
          <a:r>
            <a:rPr lang="en-US" sz="3200" b="1" u="sng" dirty="0">
              <a:latin typeface="Arial" panose="020B0604020202020204" pitchFamily="34" charset="0"/>
              <a:cs typeface="Arial" panose="020B0604020202020204" pitchFamily="34" charset="0"/>
            </a:rPr>
            <a:t>BOOTSTRAP </a:t>
          </a:r>
          <a:r>
            <a:rPr lang="en-US" sz="32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We used bootstrap for various predefined utility classes like color schemes, flex utility class etc. for making our website responsive and efficient.  </a:t>
          </a:r>
          <a:endParaRPr lang="en-IN" sz="2400" dirty="0">
            <a:latin typeface="Arial" panose="020B0604020202020204" pitchFamily="34" charset="0"/>
            <a:cs typeface="Arial" panose="020B0604020202020204" pitchFamily="34" charset="0"/>
          </a:endParaRPr>
        </a:p>
      </dgm:t>
    </dgm:pt>
    <dgm:pt modelId="{B245206E-BA59-4A22-B45B-DABC81939661}" type="sibTrans" cxnId="{D6E4AC1E-F4DD-4FA2-A8DB-E4F7DBA3BD2D}">
      <dgm:prSet/>
      <dgm:spPr/>
      <dgm:t>
        <a:bodyPr/>
        <a:lstStyle/>
        <a:p>
          <a:endParaRPr lang="en-IN"/>
        </a:p>
      </dgm:t>
    </dgm:pt>
    <dgm:pt modelId="{61302B38-3AC1-42D3-8508-DED28761823F}" type="parTrans" cxnId="{D6E4AC1E-F4DD-4FA2-A8DB-E4F7DBA3BD2D}">
      <dgm:prSet/>
      <dgm:spPr/>
      <dgm:t>
        <a:bodyPr/>
        <a:lstStyle/>
        <a:p>
          <a:endParaRPr lang="en-IN"/>
        </a:p>
      </dgm:t>
    </dgm:pt>
    <dgm:pt modelId="{7E5AD738-5338-4878-B5BA-F0A03FF7AFB4}" type="pres">
      <dgm:prSet presAssocID="{FABCD15D-1583-4ACA-8167-4CA6D48BA597}" presName="linear" presStyleCnt="0">
        <dgm:presLayoutVars>
          <dgm:animLvl val="lvl"/>
          <dgm:resizeHandles val="exact"/>
        </dgm:presLayoutVars>
      </dgm:prSet>
      <dgm:spPr/>
    </dgm:pt>
    <dgm:pt modelId="{9480E5B2-1C81-4088-A4D4-C7A28F1D6717}" type="pres">
      <dgm:prSet presAssocID="{EC1843F9-5548-4B3F-9F43-0779B23C04D2}" presName="parentText" presStyleLbl="node1" presStyleIdx="0" presStyleCnt="2" custScaleX="48824" custScaleY="56053" custLinFactY="-43426" custLinFactNeighborX="0" custLinFactNeighborY="-100000">
        <dgm:presLayoutVars>
          <dgm:chMax val="0"/>
          <dgm:bulletEnabled val="1"/>
        </dgm:presLayoutVars>
      </dgm:prSet>
      <dgm:spPr/>
    </dgm:pt>
    <dgm:pt modelId="{738D568B-DB6E-45AD-B6AA-0C0FCC05E6DA}" type="pres">
      <dgm:prSet presAssocID="{E89607E8-3DF9-4EC3-A6DB-1F4A5F93AB3E}" presName="spacer" presStyleCnt="0"/>
      <dgm:spPr/>
    </dgm:pt>
    <dgm:pt modelId="{172B829E-162A-4444-9874-04640DF42808}" type="pres">
      <dgm:prSet presAssocID="{D7911B37-3770-44DE-8E69-83F72F7E7111}" presName="parentText" presStyleLbl="node1" presStyleIdx="1" presStyleCnt="2" custScaleX="65951" custScaleY="135994" custLinFactY="-15919" custLinFactNeighborX="-15061" custLinFactNeighborY="-100000">
        <dgm:presLayoutVars>
          <dgm:chMax val="0"/>
          <dgm:bulletEnabled val="1"/>
        </dgm:presLayoutVars>
      </dgm:prSet>
      <dgm:spPr/>
    </dgm:pt>
  </dgm:ptLst>
  <dgm:cxnLst>
    <dgm:cxn modelId="{D6E4AC1E-F4DD-4FA2-A8DB-E4F7DBA3BD2D}" srcId="{FABCD15D-1583-4ACA-8167-4CA6D48BA597}" destId="{D7911B37-3770-44DE-8E69-83F72F7E7111}" srcOrd="1" destOrd="0" parTransId="{61302B38-3AC1-42D3-8508-DED28761823F}" sibTransId="{B245206E-BA59-4A22-B45B-DABC81939661}"/>
    <dgm:cxn modelId="{1837BB3E-B8D7-4E95-916D-68599FE7B5AE}" type="presOf" srcId="{FABCD15D-1583-4ACA-8167-4CA6D48BA597}" destId="{7E5AD738-5338-4878-B5BA-F0A03FF7AFB4}" srcOrd="0" destOrd="0" presId="urn:microsoft.com/office/officeart/2005/8/layout/vList2"/>
    <dgm:cxn modelId="{8A2E305C-294C-49F6-8129-6F7B3014BE5E}" srcId="{FABCD15D-1583-4ACA-8167-4CA6D48BA597}" destId="{EC1843F9-5548-4B3F-9F43-0779B23C04D2}" srcOrd="0" destOrd="0" parTransId="{BC070466-8FFF-4544-87A8-314CC8D3B18A}" sibTransId="{E89607E8-3DF9-4EC3-A6DB-1F4A5F93AB3E}"/>
    <dgm:cxn modelId="{F669D6AB-E2C6-437F-A781-83281AF9EC02}" type="presOf" srcId="{D7911B37-3770-44DE-8E69-83F72F7E7111}" destId="{172B829E-162A-4444-9874-04640DF42808}" srcOrd="0" destOrd="0" presId="urn:microsoft.com/office/officeart/2005/8/layout/vList2"/>
    <dgm:cxn modelId="{5FF681F3-996D-4888-B699-A26E0A33E40D}" type="presOf" srcId="{EC1843F9-5548-4B3F-9F43-0779B23C04D2}" destId="{9480E5B2-1C81-4088-A4D4-C7A28F1D6717}" srcOrd="0" destOrd="0" presId="urn:microsoft.com/office/officeart/2005/8/layout/vList2"/>
    <dgm:cxn modelId="{CC9BCF2F-7454-493E-9BE0-9A056D66F100}" type="presParOf" srcId="{7E5AD738-5338-4878-B5BA-F0A03FF7AFB4}" destId="{9480E5B2-1C81-4088-A4D4-C7A28F1D6717}" srcOrd="0" destOrd="0" presId="urn:microsoft.com/office/officeart/2005/8/layout/vList2"/>
    <dgm:cxn modelId="{51721B28-939F-403C-9C06-53E9F96921A2}" type="presParOf" srcId="{7E5AD738-5338-4878-B5BA-F0A03FF7AFB4}" destId="{738D568B-DB6E-45AD-B6AA-0C0FCC05E6DA}" srcOrd="1" destOrd="0" presId="urn:microsoft.com/office/officeart/2005/8/layout/vList2"/>
    <dgm:cxn modelId="{A3B1151D-B5A9-4E66-9730-C8551B5492AB}" type="presParOf" srcId="{7E5AD738-5338-4878-B5BA-F0A03FF7AFB4}" destId="{172B829E-162A-4444-9874-04640DF4280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E6C229-883A-4CDC-BED0-1ED43B4377AA}" type="doc">
      <dgm:prSet loTypeId="urn:microsoft.com/office/officeart/2005/8/layout/vList2" loCatId="list" qsTypeId="urn:microsoft.com/office/officeart/2005/8/quickstyle/simple3" qsCatId="simple" csTypeId="urn:microsoft.com/office/officeart/2005/8/colors/accent4_3" csCatId="accent4" phldr="1"/>
      <dgm:spPr/>
      <dgm:t>
        <a:bodyPr/>
        <a:lstStyle/>
        <a:p>
          <a:endParaRPr lang="en-IN"/>
        </a:p>
      </dgm:t>
    </dgm:pt>
    <dgm:pt modelId="{1B75E891-91A2-4339-B273-50EE0142267C}">
      <dgm:prSet phldrT="[Text]"/>
      <dgm:spPr/>
      <dgm:t>
        <a:bodyPr/>
        <a:lstStyle/>
        <a:p>
          <a:pPr>
            <a:buFont typeface="Arial" panose="020B0604020202020204" pitchFamily="34" charset="0"/>
            <a:buChar char="•"/>
          </a:pPr>
          <a:r>
            <a:rPr lang="en-US">
              <a:latin typeface="Arial" panose="020B0604020202020204" pitchFamily="34" charset="0"/>
              <a:cs typeface="Arial" panose="020B0604020202020204" pitchFamily="34" charset="0"/>
            </a:rPr>
            <a:t>Intuitive design for easy navigation and conversions.</a:t>
          </a:r>
          <a:endParaRPr lang="en-IN" dirty="0"/>
        </a:p>
      </dgm:t>
    </dgm:pt>
    <dgm:pt modelId="{4DEC430D-7E68-437B-9CC5-3D928801869A}" type="parTrans" cxnId="{A84EA860-7F4D-46B0-BF0D-5C5B724EB6CF}">
      <dgm:prSet/>
      <dgm:spPr/>
      <dgm:t>
        <a:bodyPr/>
        <a:lstStyle/>
        <a:p>
          <a:endParaRPr lang="en-IN"/>
        </a:p>
      </dgm:t>
    </dgm:pt>
    <dgm:pt modelId="{08717936-631A-491C-8727-4B4E75E4A7CB}" type="sibTrans" cxnId="{A84EA860-7F4D-46B0-BF0D-5C5B724EB6CF}">
      <dgm:prSet/>
      <dgm:spPr/>
      <dgm:t>
        <a:bodyPr/>
        <a:lstStyle/>
        <a:p>
          <a:endParaRPr lang="en-IN"/>
        </a:p>
      </dgm:t>
    </dgm:pt>
    <dgm:pt modelId="{B5CCE45B-925C-4DEC-A583-86AF7879B7AE}">
      <dgm:prSet phldrT="[Text]"/>
      <dgm:spPr/>
      <dgm:t>
        <a:bodyPr/>
        <a:lstStyle/>
        <a:p>
          <a:r>
            <a:rPr lang="en-US">
              <a:latin typeface="Arial" panose="020B0604020202020204" pitchFamily="34" charset="0"/>
              <a:cs typeface="Arial" panose="020B0604020202020204" pitchFamily="34" charset="0"/>
            </a:rPr>
            <a:t>We have added a favourite section so that user can add his most used currencies to that section.</a:t>
          </a:r>
          <a:endParaRPr lang="en-IN" dirty="0"/>
        </a:p>
      </dgm:t>
    </dgm:pt>
    <dgm:pt modelId="{A78B28B9-179A-4942-95BA-D81BB937C81A}" type="parTrans" cxnId="{EE742A37-C96B-4299-97C5-726F83545AC9}">
      <dgm:prSet/>
      <dgm:spPr/>
      <dgm:t>
        <a:bodyPr/>
        <a:lstStyle/>
        <a:p>
          <a:endParaRPr lang="en-IN"/>
        </a:p>
      </dgm:t>
    </dgm:pt>
    <dgm:pt modelId="{D8A4231C-8453-4597-9B99-5B32E8FA6ACE}" type="sibTrans" cxnId="{EE742A37-C96B-4299-97C5-726F83545AC9}">
      <dgm:prSet/>
      <dgm:spPr/>
      <dgm:t>
        <a:bodyPr/>
        <a:lstStyle/>
        <a:p>
          <a:endParaRPr lang="en-IN"/>
        </a:p>
      </dgm:t>
    </dgm:pt>
    <dgm:pt modelId="{9EF95D64-5FEC-4483-ADEB-AAC73419EB04}">
      <dgm:prSet/>
      <dgm:spPr/>
      <dgm:t>
        <a:bodyPr/>
        <a:lstStyle/>
        <a:p>
          <a:r>
            <a:rPr lang="en-US">
              <a:latin typeface="Arial" panose="020B0604020202020204" pitchFamily="34" charset="0"/>
              <a:cs typeface="Arial" panose="020B0604020202020204" pitchFamily="34" charset="0"/>
            </a:rPr>
            <a:t>We have also added a history section to view old conversions.</a:t>
          </a:r>
          <a:endParaRPr lang="en-US" dirty="0">
            <a:latin typeface="Arial" panose="020B0604020202020204" pitchFamily="34" charset="0"/>
            <a:cs typeface="Arial" panose="020B0604020202020204" pitchFamily="34" charset="0"/>
          </a:endParaRPr>
        </a:p>
      </dgm:t>
    </dgm:pt>
    <dgm:pt modelId="{2A27FD97-21C8-4A47-9C9B-A7052481BA8B}" type="parTrans" cxnId="{A55B4636-9C9A-4FE7-AE33-007D84C5DF49}">
      <dgm:prSet/>
      <dgm:spPr/>
      <dgm:t>
        <a:bodyPr/>
        <a:lstStyle/>
        <a:p>
          <a:endParaRPr lang="en-IN"/>
        </a:p>
      </dgm:t>
    </dgm:pt>
    <dgm:pt modelId="{28F87C8C-3FB4-4C80-B24C-9C1BFCAE9CD8}" type="sibTrans" cxnId="{A55B4636-9C9A-4FE7-AE33-007D84C5DF49}">
      <dgm:prSet/>
      <dgm:spPr/>
      <dgm:t>
        <a:bodyPr/>
        <a:lstStyle/>
        <a:p>
          <a:endParaRPr lang="en-IN"/>
        </a:p>
      </dgm:t>
    </dgm:pt>
    <dgm:pt modelId="{B4256DB6-6F0E-4FEC-A26D-F621303A77F7}" type="pres">
      <dgm:prSet presAssocID="{03E6C229-883A-4CDC-BED0-1ED43B4377AA}" presName="linear" presStyleCnt="0">
        <dgm:presLayoutVars>
          <dgm:animLvl val="lvl"/>
          <dgm:resizeHandles val="exact"/>
        </dgm:presLayoutVars>
      </dgm:prSet>
      <dgm:spPr/>
    </dgm:pt>
    <dgm:pt modelId="{78079D5B-9471-4673-8AB5-74408C669324}" type="pres">
      <dgm:prSet presAssocID="{1B75E891-91A2-4339-B273-50EE0142267C}" presName="parentText" presStyleLbl="node1" presStyleIdx="0" presStyleCnt="3">
        <dgm:presLayoutVars>
          <dgm:chMax val="0"/>
          <dgm:bulletEnabled val="1"/>
        </dgm:presLayoutVars>
      </dgm:prSet>
      <dgm:spPr/>
    </dgm:pt>
    <dgm:pt modelId="{B76D1AC9-EA68-44D1-9DD9-89CCFBB51613}" type="pres">
      <dgm:prSet presAssocID="{08717936-631A-491C-8727-4B4E75E4A7CB}" presName="spacer" presStyleCnt="0"/>
      <dgm:spPr/>
    </dgm:pt>
    <dgm:pt modelId="{C22008B8-5BA3-4F4F-B95A-16DD4EBC67E6}" type="pres">
      <dgm:prSet presAssocID="{B5CCE45B-925C-4DEC-A583-86AF7879B7AE}" presName="parentText" presStyleLbl="node1" presStyleIdx="1" presStyleCnt="3">
        <dgm:presLayoutVars>
          <dgm:chMax val="0"/>
          <dgm:bulletEnabled val="1"/>
        </dgm:presLayoutVars>
      </dgm:prSet>
      <dgm:spPr/>
    </dgm:pt>
    <dgm:pt modelId="{93D4D369-87E9-4EAC-AFC9-38B1DD925E9E}" type="pres">
      <dgm:prSet presAssocID="{D8A4231C-8453-4597-9B99-5B32E8FA6ACE}" presName="spacer" presStyleCnt="0"/>
      <dgm:spPr/>
    </dgm:pt>
    <dgm:pt modelId="{70B88024-4654-4660-9128-D6D5E5B3478E}" type="pres">
      <dgm:prSet presAssocID="{9EF95D64-5FEC-4483-ADEB-AAC73419EB04}" presName="parentText" presStyleLbl="node1" presStyleIdx="2" presStyleCnt="3">
        <dgm:presLayoutVars>
          <dgm:chMax val="0"/>
          <dgm:bulletEnabled val="1"/>
        </dgm:presLayoutVars>
      </dgm:prSet>
      <dgm:spPr/>
    </dgm:pt>
  </dgm:ptLst>
  <dgm:cxnLst>
    <dgm:cxn modelId="{A55B4636-9C9A-4FE7-AE33-007D84C5DF49}" srcId="{03E6C229-883A-4CDC-BED0-1ED43B4377AA}" destId="{9EF95D64-5FEC-4483-ADEB-AAC73419EB04}" srcOrd="2" destOrd="0" parTransId="{2A27FD97-21C8-4A47-9C9B-A7052481BA8B}" sibTransId="{28F87C8C-3FB4-4C80-B24C-9C1BFCAE9CD8}"/>
    <dgm:cxn modelId="{EE742A37-C96B-4299-97C5-726F83545AC9}" srcId="{03E6C229-883A-4CDC-BED0-1ED43B4377AA}" destId="{B5CCE45B-925C-4DEC-A583-86AF7879B7AE}" srcOrd="1" destOrd="0" parTransId="{A78B28B9-179A-4942-95BA-D81BB937C81A}" sibTransId="{D8A4231C-8453-4597-9B99-5B32E8FA6ACE}"/>
    <dgm:cxn modelId="{7C52C25E-4EBB-4E4E-82AC-9BC9C4F25840}" type="presOf" srcId="{1B75E891-91A2-4339-B273-50EE0142267C}" destId="{78079D5B-9471-4673-8AB5-74408C669324}" srcOrd="0" destOrd="0" presId="urn:microsoft.com/office/officeart/2005/8/layout/vList2"/>
    <dgm:cxn modelId="{A84EA860-7F4D-46B0-BF0D-5C5B724EB6CF}" srcId="{03E6C229-883A-4CDC-BED0-1ED43B4377AA}" destId="{1B75E891-91A2-4339-B273-50EE0142267C}" srcOrd="0" destOrd="0" parTransId="{4DEC430D-7E68-437B-9CC5-3D928801869A}" sibTransId="{08717936-631A-491C-8727-4B4E75E4A7CB}"/>
    <dgm:cxn modelId="{3D79524F-10DD-4AFD-A542-8985321BEDF8}" type="presOf" srcId="{9EF95D64-5FEC-4483-ADEB-AAC73419EB04}" destId="{70B88024-4654-4660-9128-D6D5E5B3478E}" srcOrd="0" destOrd="0" presId="urn:microsoft.com/office/officeart/2005/8/layout/vList2"/>
    <dgm:cxn modelId="{CA0075A8-6BD6-4E48-BC55-9BE05AD13A00}" type="presOf" srcId="{03E6C229-883A-4CDC-BED0-1ED43B4377AA}" destId="{B4256DB6-6F0E-4FEC-A26D-F621303A77F7}" srcOrd="0" destOrd="0" presId="urn:microsoft.com/office/officeart/2005/8/layout/vList2"/>
    <dgm:cxn modelId="{C7C598CD-A3FA-458C-BA45-DC7C91131B62}" type="presOf" srcId="{B5CCE45B-925C-4DEC-A583-86AF7879B7AE}" destId="{C22008B8-5BA3-4F4F-B95A-16DD4EBC67E6}" srcOrd="0" destOrd="0" presId="urn:microsoft.com/office/officeart/2005/8/layout/vList2"/>
    <dgm:cxn modelId="{D1F7A3F1-5DD3-4005-8F99-22EC17A78384}" type="presParOf" srcId="{B4256DB6-6F0E-4FEC-A26D-F621303A77F7}" destId="{78079D5B-9471-4673-8AB5-74408C669324}" srcOrd="0" destOrd="0" presId="urn:microsoft.com/office/officeart/2005/8/layout/vList2"/>
    <dgm:cxn modelId="{6252543E-21CE-4F7B-9EEF-21F34BA79194}" type="presParOf" srcId="{B4256DB6-6F0E-4FEC-A26D-F621303A77F7}" destId="{B76D1AC9-EA68-44D1-9DD9-89CCFBB51613}" srcOrd="1" destOrd="0" presId="urn:microsoft.com/office/officeart/2005/8/layout/vList2"/>
    <dgm:cxn modelId="{FB9A98F4-1BAD-44DC-9522-2E4D1EF3695E}" type="presParOf" srcId="{B4256DB6-6F0E-4FEC-A26D-F621303A77F7}" destId="{C22008B8-5BA3-4F4F-B95A-16DD4EBC67E6}" srcOrd="2" destOrd="0" presId="urn:microsoft.com/office/officeart/2005/8/layout/vList2"/>
    <dgm:cxn modelId="{B1F33258-6E2D-4B72-9386-573001AF1F11}" type="presParOf" srcId="{B4256DB6-6F0E-4FEC-A26D-F621303A77F7}" destId="{93D4D369-87E9-4EAC-AFC9-38B1DD925E9E}" srcOrd="3" destOrd="0" presId="urn:microsoft.com/office/officeart/2005/8/layout/vList2"/>
    <dgm:cxn modelId="{6C4CECE7-3BC8-4DA6-B422-DEFE4C98B342}" type="presParOf" srcId="{B4256DB6-6F0E-4FEC-A26D-F621303A77F7}" destId="{70B88024-4654-4660-9128-D6D5E5B347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9C9453A-707F-4889-9838-9551EB119F46}" type="doc">
      <dgm:prSet loTypeId="urn:microsoft.com/office/officeart/2005/8/layout/vList2" loCatId="list" qsTypeId="urn:microsoft.com/office/officeart/2005/8/quickstyle/simple1" qsCatId="simple" csTypeId="urn:microsoft.com/office/officeart/2005/8/colors/accent1_4" csCatId="accent1"/>
      <dgm:spPr/>
      <dgm:t>
        <a:bodyPr/>
        <a:lstStyle/>
        <a:p>
          <a:endParaRPr lang="en-IN"/>
        </a:p>
      </dgm:t>
    </dgm:pt>
    <dgm:pt modelId="{1F699D05-3538-4577-9C09-51D144D95FDA}">
      <dgm:prSet/>
      <dgm:spPr/>
      <dgm:t>
        <a:bodyPr/>
        <a:lstStyle/>
        <a:p>
          <a:r>
            <a:rPr lang="en-US" dirty="0"/>
            <a:t>Our website provides fast and accurate conversions.</a:t>
          </a:r>
          <a:endParaRPr lang="en-IN" dirty="0"/>
        </a:p>
      </dgm:t>
    </dgm:pt>
    <dgm:pt modelId="{43F0DA03-2B9E-46D2-A20D-BD6EF18C5AE6}" type="parTrans" cxnId="{D25253C7-8982-4EB7-8495-AAD143E6FDFD}">
      <dgm:prSet/>
      <dgm:spPr/>
      <dgm:t>
        <a:bodyPr/>
        <a:lstStyle/>
        <a:p>
          <a:endParaRPr lang="en-IN"/>
        </a:p>
      </dgm:t>
    </dgm:pt>
    <dgm:pt modelId="{06041D15-31B7-434F-BDFB-68BCB54F9CBD}" type="sibTrans" cxnId="{D25253C7-8982-4EB7-8495-AAD143E6FDFD}">
      <dgm:prSet/>
      <dgm:spPr/>
      <dgm:t>
        <a:bodyPr/>
        <a:lstStyle/>
        <a:p>
          <a:endParaRPr lang="en-IN"/>
        </a:p>
      </dgm:t>
    </dgm:pt>
    <dgm:pt modelId="{73D8FF27-88AD-47C0-B243-E6FA7C995AD5}">
      <dgm:prSet/>
      <dgm:spPr/>
      <dgm:t>
        <a:bodyPr/>
        <a:lstStyle/>
        <a:p>
          <a:r>
            <a:rPr lang="en-US"/>
            <a:t>It ensures regular updates to reflect fluctuating exchange rates.</a:t>
          </a:r>
          <a:endParaRPr lang="en-IN"/>
        </a:p>
      </dgm:t>
    </dgm:pt>
    <dgm:pt modelId="{75522525-9B91-4D26-8AAE-B4B284D9446F}" type="parTrans" cxnId="{F982EC43-F326-43F3-B73A-34C921F65FDA}">
      <dgm:prSet/>
      <dgm:spPr/>
      <dgm:t>
        <a:bodyPr/>
        <a:lstStyle/>
        <a:p>
          <a:endParaRPr lang="en-IN"/>
        </a:p>
      </dgm:t>
    </dgm:pt>
    <dgm:pt modelId="{591B4F92-B40D-49BB-B294-49CEB668F474}" type="sibTrans" cxnId="{F982EC43-F326-43F3-B73A-34C921F65FDA}">
      <dgm:prSet/>
      <dgm:spPr/>
      <dgm:t>
        <a:bodyPr/>
        <a:lstStyle/>
        <a:p>
          <a:endParaRPr lang="en-IN"/>
        </a:p>
      </dgm:t>
    </dgm:pt>
    <dgm:pt modelId="{A9FD1DB5-162B-4DE7-A90D-387919498638}">
      <dgm:prSet/>
      <dgm:spPr/>
      <dgm:t>
        <a:bodyPr/>
        <a:lstStyle/>
        <a:p>
          <a:r>
            <a:rPr lang="en-US" dirty="0"/>
            <a:t>Features like history and favourite section provides a more personalized and user – friendly experience.</a:t>
          </a:r>
          <a:endParaRPr lang="en-IN" dirty="0"/>
        </a:p>
      </dgm:t>
    </dgm:pt>
    <dgm:pt modelId="{DCA05954-FE32-4023-AAC7-41811E45E40B}" type="parTrans" cxnId="{8BFA9D65-69DE-4410-89EC-4DD91BF79947}">
      <dgm:prSet/>
      <dgm:spPr/>
      <dgm:t>
        <a:bodyPr/>
        <a:lstStyle/>
        <a:p>
          <a:endParaRPr lang="en-IN"/>
        </a:p>
      </dgm:t>
    </dgm:pt>
    <dgm:pt modelId="{8C64012F-3B56-424A-99A7-B324F46F3E47}" type="sibTrans" cxnId="{8BFA9D65-69DE-4410-89EC-4DD91BF79947}">
      <dgm:prSet/>
      <dgm:spPr/>
      <dgm:t>
        <a:bodyPr/>
        <a:lstStyle/>
        <a:p>
          <a:endParaRPr lang="en-IN"/>
        </a:p>
      </dgm:t>
    </dgm:pt>
    <dgm:pt modelId="{DEBE3C2D-6E97-4A5F-ADFF-28CC747990D6}" type="pres">
      <dgm:prSet presAssocID="{99C9453A-707F-4889-9838-9551EB119F46}" presName="linear" presStyleCnt="0">
        <dgm:presLayoutVars>
          <dgm:animLvl val="lvl"/>
          <dgm:resizeHandles val="exact"/>
        </dgm:presLayoutVars>
      </dgm:prSet>
      <dgm:spPr/>
    </dgm:pt>
    <dgm:pt modelId="{3B960A02-9E26-4437-9928-F65078942A4A}" type="pres">
      <dgm:prSet presAssocID="{1F699D05-3538-4577-9C09-51D144D95FDA}" presName="parentText" presStyleLbl="node1" presStyleIdx="0" presStyleCnt="3">
        <dgm:presLayoutVars>
          <dgm:chMax val="0"/>
          <dgm:bulletEnabled val="1"/>
        </dgm:presLayoutVars>
      </dgm:prSet>
      <dgm:spPr/>
    </dgm:pt>
    <dgm:pt modelId="{E94EB5ED-3CD4-4ADA-A294-5D38A9BF1CFB}" type="pres">
      <dgm:prSet presAssocID="{06041D15-31B7-434F-BDFB-68BCB54F9CBD}" presName="spacer" presStyleCnt="0"/>
      <dgm:spPr/>
    </dgm:pt>
    <dgm:pt modelId="{65EF8271-5DD0-4C74-B028-08B597650B68}" type="pres">
      <dgm:prSet presAssocID="{73D8FF27-88AD-47C0-B243-E6FA7C995AD5}" presName="parentText" presStyleLbl="node1" presStyleIdx="1" presStyleCnt="3">
        <dgm:presLayoutVars>
          <dgm:chMax val="0"/>
          <dgm:bulletEnabled val="1"/>
        </dgm:presLayoutVars>
      </dgm:prSet>
      <dgm:spPr/>
    </dgm:pt>
    <dgm:pt modelId="{9CAA6880-D5E0-4201-A249-31F6772344CC}" type="pres">
      <dgm:prSet presAssocID="{591B4F92-B40D-49BB-B294-49CEB668F474}" presName="spacer" presStyleCnt="0"/>
      <dgm:spPr/>
    </dgm:pt>
    <dgm:pt modelId="{665153A3-C479-4FCA-82B2-979FA81F386B}" type="pres">
      <dgm:prSet presAssocID="{A9FD1DB5-162B-4DE7-A90D-387919498638}" presName="parentText" presStyleLbl="node1" presStyleIdx="2" presStyleCnt="3">
        <dgm:presLayoutVars>
          <dgm:chMax val="0"/>
          <dgm:bulletEnabled val="1"/>
        </dgm:presLayoutVars>
      </dgm:prSet>
      <dgm:spPr/>
    </dgm:pt>
  </dgm:ptLst>
  <dgm:cxnLst>
    <dgm:cxn modelId="{42B93806-02A3-40DF-A9C0-39B68BFFB7D9}" type="presOf" srcId="{1F699D05-3538-4577-9C09-51D144D95FDA}" destId="{3B960A02-9E26-4437-9928-F65078942A4A}" srcOrd="0" destOrd="0" presId="urn:microsoft.com/office/officeart/2005/8/layout/vList2"/>
    <dgm:cxn modelId="{31FB3C42-D812-4345-829E-7AC5D69B30EF}" type="presOf" srcId="{73D8FF27-88AD-47C0-B243-E6FA7C995AD5}" destId="{65EF8271-5DD0-4C74-B028-08B597650B68}" srcOrd="0" destOrd="0" presId="urn:microsoft.com/office/officeart/2005/8/layout/vList2"/>
    <dgm:cxn modelId="{F982EC43-F326-43F3-B73A-34C921F65FDA}" srcId="{99C9453A-707F-4889-9838-9551EB119F46}" destId="{73D8FF27-88AD-47C0-B243-E6FA7C995AD5}" srcOrd="1" destOrd="0" parTransId="{75522525-9B91-4D26-8AAE-B4B284D9446F}" sibTransId="{591B4F92-B40D-49BB-B294-49CEB668F474}"/>
    <dgm:cxn modelId="{8BFA9D65-69DE-4410-89EC-4DD91BF79947}" srcId="{99C9453A-707F-4889-9838-9551EB119F46}" destId="{A9FD1DB5-162B-4DE7-A90D-387919498638}" srcOrd="2" destOrd="0" parTransId="{DCA05954-FE32-4023-AAC7-41811E45E40B}" sibTransId="{8C64012F-3B56-424A-99A7-B324F46F3E47}"/>
    <dgm:cxn modelId="{D25253C7-8982-4EB7-8495-AAD143E6FDFD}" srcId="{99C9453A-707F-4889-9838-9551EB119F46}" destId="{1F699D05-3538-4577-9C09-51D144D95FDA}" srcOrd="0" destOrd="0" parTransId="{43F0DA03-2B9E-46D2-A20D-BD6EF18C5AE6}" sibTransId="{06041D15-31B7-434F-BDFB-68BCB54F9CBD}"/>
    <dgm:cxn modelId="{176C55E1-1FDE-4163-B2ED-912688A37B49}" type="presOf" srcId="{99C9453A-707F-4889-9838-9551EB119F46}" destId="{DEBE3C2D-6E97-4A5F-ADFF-28CC747990D6}" srcOrd="0" destOrd="0" presId="urn:microsoft.com/office/officeart/2005/8/layout/vList2"/>
    <dgm:cxn modelId="{A4A6C2E5-8F68-4ECE-BB13-10718E3C85DE}" type="presOf" srcId="{A9FD1DB5-162B-4DE7-A90D-387919498638}" destId="{665153A3-C479-4FCA-82B2-979FA81F386B}" srcOrd="0" destOrd="0" presId="urn:microsoft.com/office/officeart/2005/8/layout/vList2"/>
    <dgm:cxn modelId="{12FB4200-D906-450F-A7AF-A7E4C9E6B78C}" type="presParOf" srcId="{DEBE3C2D-6E97-4A5F-ADFF-28CC747990D6}" destId="{3B960A02-9E26-4437-9928-F65078942A4A}" srcOrd="0" destOrd="0" presId="urn:microsoft.com/office/officeart/2005/8/layout/vList2"/>
    <dgm:cxn modelId="{B5902282-A40D-49EB-8040-4F73E0DC51AD}" type="presParOf" srcId="{DEBE3C2D-6E97-4A5F-ADFF-28CC747990D6}" destId="{E94EB5ED-3CD4-4ADA-A294-5D38A9BF1CFB}" srcOrd="1" destOrd="0" presId="urn:microsoft.com/office/officeart/2005/8/layout/vList2"/>
    <dgm:cxn modelId="{8A40AE35-81B2-4211-AEF5-4EAC904A73F5}" type="presParOf" srcId="{DEBE3C2D-6E97-4A5F-ADFF-28CC747990D6}" destId="{65EF8271-5DD0-4C74-B028-08B597650B68}" srcOrd="2" destOrd="0" presId="urn:microsoft.com/office/officeart/2005/8/layout/vList2"/>
    <dgm:cxn modelId="{9EE9A315-8987-4A1D-803C-0DC35B9468D5}" type="presParOf" srcId="{DEBE3C2D-6E97-4A5F-ADFF-28CC747990D6}" destId="{9CAA6880-D5E0-4201-A249-31F6772344CC}" srcOrd="3" destOrd="0" presId="urn:microsoft.com/office/officeart/2005/8/layout/vList2"/>
    <dgm:cxn modelId="{4C580FA5-DB8D-4BE7-A185-B6BF3800FE6A}" type="presParOf" srcId="{DEBE3C2D-6E97-4A5F-ADFF-28CC747990D6}" destId="{665153A3-C479-4FCA-82B2-979FA81F386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5F20CA-DFD5-4946-8E7E-21EDA6449AC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0A1623D9-B069-4D30-AFFA-DE8CE89E8E1A}">
      <dgm:prSet custT="1"/>
      <dgm:spPr/>
      <dgm:t>
        <a:bodyPr/>
        <a:lstStyle/>
        <a:p>
          <a:r>
            <a:rPr lang="en-US" sz="5400" b="1" u="sng" dirty="0">
              <a:latin typeface="Arial" panose="020B0604020202020204" pitchFamily="34" charset="0"/>
              <a:cs typeface="Arial" panose="020B0604020202020204" pitchFamily="34" charset="0"/>
            </a:rPr>
            <a:t>Links: </a:t>
          </a:r>
          <a:endParaRPr lang="en-IN" sz="5400" dirty="0">
            <a:latin typeface="Arial" panose="020B0604020202020204" pitchFamily="34" charset="0"/>
            <a:cs typeface="Arial" panose="020B0604020202020204" pitchFamily="34" charset="0"/>
          </a:endParaRPr>
        </a:p>
      </dgm:t>
    </dgm:pt>
    <dgm:pt modelId="{9EC8932D-2CF0-477A-B8FE-DC70CADDAA1F}" type="parTrans" cxnId="{119B2D32-1D17-48B1-A4A8-6A4412D0625C}">
      <dgm:prSet/>
      <dgm:spPr/>
      <dgm:t>
        <a:bodyPr/>
        <a:lstStyle/>
        <a:p>
          <a:endParaRPr lang="en-IN"/>
        </a:p>
      </dgm:t>
    </dgm:pt>
    <dgm:pt modelId="{8C8B76DA-AFCB-4322-9106-2764D4DBD026}" type="sibTrans" cxnId="{119B2D32-1D17-48B1-A4A8-6A4412D0625C}">
      <dgm:prSet/>
      <dgm:spPr/>
      <dgm:t>
        <a:bodyPr/>
        <a:lstStyle/>
        <a:p>
          <a:endParaRPr lang="en-IN"/>
        </a:p>
      </dgm:t>
    </dgm:pt>
    <dgm:pt modelId="{4A5F5393-0488-4C4F-82B0-C6BDC7F0863A}">
      <dgm:prSet custT="1"/>
      <dgm:spPr/>
      <dgm:t>
        <a:bodyPr/>
        <a:lstStyle/>
        <a:p>
          <a:r>
            <a:rPr lang="en-US" sz="2400" dirty="0">
              <a:latin typeface="Arial" panose="020B0604020202020204" pitchFamily="34" charset="0"/>
              <a:cs typeface="Arial" panose="020B0604020202020204" pitchFamily="34" charset="0"/>
            </a:rPr>
            <a:t>https://developer.mozilla.org/</a:t>
          </a:r>
          <a:endParaRPr lang="en-IN" sz="2400" dirty="0">
            <a:latin typeface="Arial" panose="020B0604020202020204" pitchFamily="34" charset="0"/>
            <a:cs typeface="Arial" panose="020B0604020202020204" pitchFamily="34" charset="0"/>
          </a:endParaRPr>
        </a:p>
      </dgm:t>
    </dgm:pt>
    <dgm:pt modelId="{2EC5BA62-FDA5-4A43-974C-7302DCF95B25}" type="parTrans" cxnId="{CC1B3F3A-ECFD-43FB-A3BE-F2E9BAB7E92B}">
      <dgm:prSet/>
      <dgm:spPr/>
      <dgm:t>
        <a:bodyPr/>
        <a:lstStyle/>
        <a:p>
          <a:endParaRPr lang="en-IN"/>
        </a:p>
      </dgm:t>
    </dgm:pt>
    <dgm:pt modelId="{EF36BC3A-BFC4-4EF6-9444-E8F5EF733E61}" type="sibTrans" cxnId="{CC1B3F3A-ECFD-43FB-A3BE-F2E9BAB7E92B}">
      <dgm:prSet/>
      <dgm:spPr/>
      <dgm:t>
        <a:bodyPr/>
        <a:lstStyle/>
        <a:p>
          <a:endParaRPr lang="en-IN"/>
        </a:p>
      </dgm:t>
    </dgm:pt>
    <dgm:pt modelId="{361AFEAB-9401-4868-954C-F4CFB2EB101A}">
      <dgm:prSet custT="1"/>
      <dgm:spPr/>
      <dgm:t>
        <a:bodyPr/>
        <a:lstStyle/>
        <a:p>
          <a:r>
            <a:rPr lang="en-US" sz="2400" dirty="0">
              <a:latin typeface="Arial" panose="020B0604020202020204" pitchFamily="34" charset="0"/>
              <a:cs typeface="Arial" panose="020B0604020202020204" pitchFamily="34" charset="0"/>
            </a:rPr>
            <a:t>https://www.w3schools.com</a:t>
          </a:r>
          <a:endParaRPr lang="en-IN" sz="2400" dirty="0">
            <a:latin typeface="Arial" panose="020B0604020202020204" pitchFamily="34" charset="0"/>
            <a:cs typeface="Arial" panose="020B0604020202020204" pitchFamily="34" charset="0"/>
          </a:endParaRPr>
        </a:p>
      </dgm:t>
    </dgm:pt>
    <dgm:pt modelId="{97D81C5C-A67F-4D35-87A1-A48DFDB8E50D}" type="parTrans" cxnId="{C6F83AA0-3114-4844-9113-217DD3ABE6F7}">
      <dgm:prSet/>
      <dgm:spPr/>
      <dgm:t>
        <a:bodyPr/>
        <a:lstStyle/>
        <a:p>
          <a:endParaRPr lang="en-IN"/>
        </a:p>
      </dgm:t>
    </dgm:pt>
    <dgm:pt modelId="{C4FEBD1B-508E-4B43-AA38-884AA9B1C8A7}" type="sibTrans" cxnId="{C6F83AA0-3114-4844-9113-217DD3ABE6F7}">
      <dgm:prSet/>
      <dgm:spPr/>
      <dgm:t>
        <a:bodyPr/>
        <a:lstStyle/>
        <a:p>
          <a:endParaRPr lang="en-IN"/>
        </a:p>
      </dgm:t>
    </dgm:pt>
    <dgm:pt modelId="{61D1C2BC-D3D3-4C6C-A80D-089300C72954}">
      <dgm:prSet custT="1"/>
      <dgm:spPr/>
      <dgm:t>
        <a:bodyPr/>
        <a:lstStyle/>
        <a:p>
          <a:r>
            <a:rPr lang="en-IN" sz="2400" u="none" dirty="0">
              <a:latin typeface="Arial" panose="020B0604020202020204" pitchFamily="34" charset="0"/>
              <a:cs typeface="Arial" panose="020B0604020202020204" pitchFamily="34" charset="0"/>
            </a:rPr>
            <a:t>https://getbootstrap.com/</a:t>
          </a:r>
        </a:p>
      </dgm:t>
    </dgm:pt>
    <dgm:pt modelId="{DC6CF790-24EB-485D-A81A-567B488E910F}" type="parTrans" cxnId="{3E8AE2F9-A08B-4FCC-8328-058BF8310762}">
      <dgm:prSet/>
      <dgm:spPr/>
      <dgm:t>
        <a:bodyPr/>
        <a:lstStyle/>
        <a:p>
          <a:endParaRPr lang="en-IN"/>
        </a:p>
      </dgm:t>
    </dgm:pt>
    <dgm:pt modelId="{3274352E-276F-46A3-A371-DD74EC0F35EE}" type="sibTrans" cxnId="{3E8AE2F9-A08B-4FCC-8328-058BF8310762}">
      <dgm:prSet/>
      <dgm:spPr/>
      <dgm:t>
        <a:bodyPr/>
        <a:lstStyle/>
        <a:p>
          <a:endParaRPr lang="en-IN"/>
        </a:p>
      </dgm:t>
    </dgm:pt>
    <dgm:pt modelId="{97D50519-95C5-41D1-AAB6-5BDD42E760CA}">
      <dgm:prSet custT="1"/>
      <dgm:spPr/>
      <dgm:t>
        <a:bodyPr/>
        <a:lstStyle/>
        <a:p>
          <a:r>
            <a:rPr lang="en-US" sz="2400" u="none" dirty="0">
              <a:latin typeface="Arial" panose="020B0604020202020204" pitchFamily="34" charset="0"/>
              <a:cs typeface="Arial" panose="020B0604020202020204" pitchFamily="34" charset="0"/>
            </a:rPr>
            <a:t>ChatGPT</a:t>
          </a:r>
          <a:endParaRPr lang="en-IN" sz="2400" u="none" dirty="0">
            <a:latin typeface="Arial" panose="020B0604020202020204" pitchFamily="34" charset="0"/>
            <a:cs typeface="Arial" panose="020B0604020202020204" pitchFamily="34" charset="0"/>
          </a:endParaRPr>
        </a:p>
      </dgm:t>
    </dgm:pt>
    <dgm:pt modelId="{BAA3767F-C4BB-4BD5-949C-C63886E27A6C}" type="parTrans" cxnId="{9C4E696D-FF3C-42F7-A2C1-F7F4A224D647}">
      <dgm:prSet/>
      <dgm:spPr/>
      <dgm:t>
        <a:bodyPr/>
        <a:lstStyle/>
        <a:p>
          <a:endParaRPr lang="en-IN"/>
        </a:p>
      </dgm:t>
    </dgm:pt>
    <dgm:pt modelId="{59D1114C-1A34-4A1F-A12F-1496FE0585B9}" type="sibTrans" cxnId="{9C4E696D-FF3C-42F7-A2C1-F7F4A224D647}">
      <dgm:prSet/>
      <dgm:spPr/>
      <dgm:t>
        <a:bodyPr/>
        <a:lstStyle/>
        <a:p>
          <a:endParaRPr lang="en-IN"/>
        </a:p>
      </dgm:t>
    </dgm:pt>
    <dgm:pt modelId="{03B38913-F51E-4799-AED7-C8154D6C2308}" type="pres">
      <dgm:prSet presAssocID="{0C5F20CA-DFD5-4946-8E7E-21EDA6449ACF}" presName="Name0" presStyleCnt="0">
        <dgm:presLayoutVars>
          <dgm:dir/>
          <dgm:animLvl val="lvl"/>
          <dgm:resizeHandles val="exact"/>
        </dgm:presLayoutVars>
      </dgm:prSet>
      <dgm:spPr/>
    </dgm:pt>
    <dgm:pt modelId="{AA1FB097-C2A8-4194-B83D-F4F2D2F0D52F}" type="pres">
      <dgm:prSet presAssocID="{0A1623D9-B069-4D30-AFFA-DE8CE89E8E1A}" presName="linNode" presStyleCnt="0"/>
      <dgm:spPr/>
    </dgm:pt>
    <dgm:pt modelId="{CFBB71E8-92C9-464B-89BB-FF563C1D39F7}" type="pres">
      <dgm:prSet presAssocID="{0A1623D9-B069-4D30-AFFA-DE8CE89E8E1A}" presName="parentText" presStyleLbl="node1" presStyleIdx="0" presStyleCnt="1" custScaleX="96657" custScaleY="100098">
        <dgm:presLayoutVars>
          <dgm:chMax val="1"/>
          <dgm:bulletEnabled val="1"/>
        </dgm:presLayoutVars>
      </dgm:prSet>
      <dgm:spPr/>
    </dgm:pt>
    <dgm:pt modelId="{6097A122-E2C8-49BC-A55B-639527BE3A3A}" type="pres">
      <dgm:prSet presAssocID="{0A1623D9-B069-4D30-AFFA-DE8CE89E8E1A}" presName="descendantText" presStyleLbl="alignAccFollowNode1" presStyleIdx="0" presStyleCnt="1" custScaleY="107349">
        <dgm:presLayoutVars>
          <dgm:bulletEnabled val="1"/>
        </dgm:presLayoutVars>
      </dgm:prSet>
      <dgm:spPr/>
    </dgm:pt>
  </dgm:ptLst>
  <dgm:cxnLst>
    <dgm:cxn modelId="{06883727-0728-47E4-AFA7-9C008E60F6D5}" type="presOf" srcId="{4A5F5393-0488-4C4F-82B0-C6BDC7F0863A}" destId="{6097A122-E2C8-49BC-A55B-639527BE3A3A}" srcOrd="0" destOrd="0" presId="urn:microsoft.com/office/officeart/2005/8/layout/vList5"/>
    <dgm:cxn modelId="{119B2D32-1D17-48B1-A4A8-6A4412D0625C}" srcId="{0C5F20CA-DFD5-4946-8E7E-21EDA6449ACF}" destId="{0A1623D9-B069-4D30-AFFA-DE8CE89E8E1A}" srcOrd="0" destOrd="0" parTransId="{9EC8932D-2CF0-477A-B8FE-DC70CADDAA1F}" sibTransId="{8C8B76DA-AFCB-4322-9106-2764D4DBD026}"/>
    <dgm:cxn modelId="{CC1B3F3A-ECFD-43FB-A3BE-F2E9BAB7E92B}" srcId="{0A1623D9-B069-4D30-AFFA-DE8CE89E8E1A}" destId="{4A5F5393-0488-4C4F-82B0-C6BDC7F0863A}" srcOrd="0" destOrd="0" parTransId="{2EC5BA62-FDA5-4A43-974C-7302DCF95B25}" sibTransId="{EF36BC3A-BFC4-4EF6-9444-E8F5EF733E61}"/>
    <dgm:cxn modelId="{F060494B-60DF-42B0-BCEE-3D771C6B8512}" type="presOf" srcId="{0A1623D9-B069-4D30-AFFA-DE8CE89E8E1A}" destId="{CFBB71E8-92C9-464B-89BB-FF563C1D39F7}" srcOrd="0" destOrd="0" presId="urn:microsoft.com/office/officeart/2005/8/layout/vList5"/>
    <dgm:cxn modelId="{9C4E696D-FF3C-42F7-A2C1-F7F4A224D647}" srcId="{0A1623D9-B069-4D30-AFFA-DE8CE89E8E1A}" destId="{97D50519-95C5-41D1-AAB6-5BDD42E760CA}" srcOrd="3" destOrd="0" parTransId="{BAA3767F-C4BB-4BD5-949C-C63886E27A6C}" sibTransId="{59D1114C-1A34-4A1F-A12F-1496FE0585B9}"/>
    <dgm:cxn modelId="{3465B383-097A-4EDF-BDD5-C798BDB1F512}" type="presOf" srcId="{0C5F20CA-DFD5-4946-8E7E-21EDA6449ACF}" destId="{03B38913-F51E-4799-AED7-C8154D6C2308}" srcOrd="0" destOrd="0" presId="urn:microsoft.com/office/officeart/2005/8/layout/vList5"/>
    <dgm:cxn modelId="{C6F83AA0-3114-4844-9113-217DD3ABE6F7}" srcId="{0A1623D9-B069-4D30-AFFA-DE8CE89E8E1A}" destId="{361AFEAB-9401-4868-954C-F4CFB2EB101A}" srcOrd="1" destOrd="0" parTransId="{97D81C5C-A67F-4D35-87A1-A48DFDB8E50D}" sibTransId="{C4FEBD1B-508E-4B43-AA38-884AA9B1C8A7}"/>
    <dgm:cxn modelId="{99EBA7C9-241D-43B0-8E85-A802994187AA}" type="presOf" srcId="{361AFEAB-9401-4868-954C-F4CFB2EB101A}" destId="{6097A122-E2C8-49BC-A55B-639527BE3A3A}" srcOrd="0" destOrd="1" presId="urn:microsoft.com/office/officeart/2005/8/layout/vList5"/>
    <dgm:cxn modelId="{EBB310DE-DEE9-4068-A9E2-DC687C3C13FB}" type="presOf" srcId="{61D1C2BC-D3D3-4C6C-A80D-089300C72954}" destId="{6097A122-E2C8-49BC-A55B-639527BE3A3A}" srcOrd="0" destOrd="2" presId="urn:microsoft.com/office/officeart/2005/8/layout/vList5"/>
    <dgm:cxn modelId="{0FE786F2-70C4-4649-B3F8-D73B85B95425}" type="presOf" srcId="{97D50519-95C5-41D1-AAB6-5BDD42E760CA}" destId="{6097A122-E2C8-49BC-A55B-639527BE3A3A}" srcOrd="0" destOrd="3" presId="urn:microsoft.com/office/officeart/2005/8/layout/vList5"/>
    <dgm:cxn modelId="{3E8AE2F9-A08B-4FCC-8328-058BF8310762}" srcId="{0A1623D9-B069-4D30-AFFA-DE8CE89E8E1A}" destId="{61D1C2BC-D3D3-4C6C-A80D-089300C72954}" srcOrd="2" destOrd="0" parTransId="{DC6CF790-24EB-485D-A81A-567B488E910F}" sibTransId="{3274352E-276F-46A3-A371-DD74EC0F35EE}"/>
    <dgm:cxn modelId="{EED7BB41-B591-4B68-BEA2-29E7184C4B2A}" type="presParOf" srcId="{03B38913-F51E-4799-AED7-C8154D6C2308}" destId="{AA1FB097-C2A8-4194-B83D-F4F2D2F0D52F}" srcOrd="0" destOrd="0" presId="urn:microsoft.com/office/officeart/2005/8/layout/vList5"/>
    <dgm:cxn modelId="{FF7DC915-FE1A-44D5-822E-B9D7C09BB6A0}" type="presParOf" srcId="{AA1FB097-C2A8-4194-B83D-F4F2D2F0D52F}" destId="{CFBB71E8-92C9-464B-89BB-FF563C1D39F7}" srcOrd="0" destOrd="0" presId="urn:microsoft.com/office/officeart/2005/8/layout/vList5"/>
    <dgm:cxn modelId="{78FACEB4-E380-44CD-BB54-E65BEC7A82EB}" type="presParOf" srcId="{AA1FB097-C2A8-4194-B83D-F4F2D2F0D52F}" destId="{6097A122-E2C8-49BC-A55B-639527BE3A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15A20-423E-4621-8A56-8A942AC9C05E}">
      <dsp:nvSpPr>
        <dsp:cNvPr id="0" name=""/>
        <dsp:cNvSpPr/>
      </dsp:nvSpPr>
      <dsp:spPr>
        <a:xfrm>
          <a:off x="0" y="545755"/>
          <a:ext cx="7992144" cy="2262556"/>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20279" tIns="696664" rIns="620279" bIns="170688" numCol="1" spcCol="1270" anchor="t" anchorCtr="0">
          <a:noAutofit/>
        </a:bodyPr>
        <a:lstStyle/>
        <a:p>
          <a:pPr marL="228600" lvl="1" indent="-228600" algn="l" defTabSz="1066800">
            <a:lnSpc>
              <a:spcPct val="90000"/>
            </a:lnSpc>
            <a:spcBef>
              <a:spcPct val="0"/>
            </a:spcBef>
            <a:spcAft>
              <a:spcPct val="15000"/>
            </a:spcAft>
            <a:buChar char="•"/>
          </a:pPr>
          <a:r>
            <a:rPr kumimoji="0" lang="en-IN" sz="2400" b="0" i="0" u="none" strike="noStrike" kern="1200" cap="none" spc="0" normalizeH="0" baseline="0" noProof="0" dirty="0">
              <a:ln/>
              <a:effectLst/>
              <a:uLnTx/>
              <a:uFillTx/>
              <a:latin typeface="Arial" panose="020B0604020202020204" pitchFamily="34" charset="0"/>
              <a:ea typeface="Calibri" panose="020F0502020204030204" pitchFamily="34" charset="0"/>
              <a:cs typeface="Arial" panose="020B0604020202020204" pitchFamily="34" charset="0"/>
            </a:rPr>
            <a:t>It is a tool that allows users to convert the value of one currency into another based on real-time exchange rates helping with international transactions, financial comparison etc.</a:t>
          </a:r>
          <a:endParaRPr lang="en-IN" sz="2400" kern="1200" dirty="0"/>
        </a:p>
      </dsp:txBody>
      <dsp:txXfrm>
        <a:off x="0" y="545755"/>
        <a:ext cx="7992144" cy="2262556"/>
      </dsp:txXfrm>
    </dsp:sp>
    <dsp:sp modelId="{74D08410-E1ED-426C-AB55-BC9BE7C01AA4}">
      <dsp:nvSpPr>
        <dsp:cNvPr id="0" name=""/>
        <dsp:cNvSpPr/>
      </dsp:nvSpPr>
      <dsp:spPr>
        <a:xfrm>
          <a:off x="503312" y="288032"/>
          <a:ext cx="5589037" cy="602071"/>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1459" tIns="0" rIns="211459" bIns="0" numCol="1" spcCol="1270" anchor="ctr" anchorCtr="0">
          <a:noAutofit/>
        </a:bodyPr>
        <a:lstStyle/>
        <a:p>
          <a:pPr marL="0" lvl="0" indent="0" algn="l" defTabSz="1244600">
            <a:lnSpc>
              <a:spcPct val="90000"/>
            </a:lnSpc>
            <a:spcBef>
              <a:spcPct val="0"/>
            </a:spcBef>
            <a:spcAft>
              <a:spcPct val="35000"/>
            </a:spcAft>
            <a:buNone/>
          </a:pPr>
          <a:r>
            <a:rPr lang="en-IN" sz="2800" kern="1200" dirty="0">
              <a:latin typeface="Arial" panose="020B0604020202020204" pitchFamily="34" charset="0"/>
              <a:cs typeface="Arial" panose="020B0604020202020204" pitchFamily="34" charset="0"/>
            </a:rPr>
            <a:t>Currency Converter</a:t>
          </a:r>
          <a:endParaRPr lang="en-IN" sz="2800" kern="1200" dirty="0"/>
        </a:p>
      </dsp:txBody>
      <dsp:txXfrm>
        <a:off x="532703" y="317423"/>
        <a:ext cx="5530255" cy="543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409AA-99F6-42DF-A1D3-56550CC1CC0B}">
      <dsp:nvSpPr>
        <dsp:cNvPr id="0" name=""/>
        <dsp:cNvSpPr/>
      </dsp:nvSpPr>
      <dsp:spPr>
        <a:xfrm>
          <a:off x="0" y="139606"/>
          <a:ext cx="2831976" cy="2380673"/>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Team Members:</a:t>
          </a:r>
        </a:p>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Lakshay Mittal</a:t>
          </a:r>
        </a:p>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Imaanjot Singh</a:t>
          </a:r>
        </a:p>
        <a:p>
          <a:pPr marL="0" lvl="0" indent="0" algn="ctr"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Lakshya</a:t>
          </a:r>
          <a:endParaRPr lang="en-IN" sz="2400" kern="1200" dirty="0">
            <a:latin typeface="Arial" panose="020B0604020202020204" pitchFamily="34" charset="0"/>
            <a:cs typeface="Arial" panose="020B0604020202020204" pitchFamily="34" charset="0"/>
          </a:endParaRPr>
        </a:p>
      </dsp:txBody>
      <dsp:txXfrm>
        <a:off x="0" y="139606"/>
        <a:ext cx="2831976" cy="23806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80FAC-BA9A-4A85-B2B7-974541103D3C}">
      <dsp:nvSpPr>
        <dsp:cNvPr id="0" name=""/>
        <dsp:cNvSpPr/>
      </dsp:nvSpPr>
      <dsp:spPr>
        <a:xfrm>
          <a:off x="0" y="1386361"/>
          <a:ext cx="6684425" cy="1595134"/>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4088" tIns="416560" rIns="66408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Arial" panose="020B0604020202020204" pitchFamily="34" charset="0"/>
              <a:cs typeface="Arial" panose="020B0604020202020204" pitchFamily="34" charset="0"/>
            </a:rPr>
            <a:t>Real Time Exchange Rate Fluctuations</a:t>
          </a:r>
          <a:endParaRPr lang="en-IN" sz="2200" kern="1200" dirty="0">
            <a:latin typeface="Arial" panose="020B0604020202020204" pitchFamily="34" charset="0"/>
            <a:cs typeface="Arial" panose="020B0604020202020204" pitchFamily="34" charset="0"/>
          </a:endParaRPr>
        </a:p>
        <a:p>
          <a:pPr marL="228600" lvl="1" indent="-228600" algn="l" defTabSz="977900">
            <a:lnSpc>
              <a:spcPct val="90000"/>
            </a:lnSpc>
            <a:spcBef>
              <a:spcPct val="0"/>
            </a:spcBef>
            <a:spcAft>
              <a:spcPct val="15000"/>
            </a:spcAft>
            <a:buChar char="•"/>
          </a:pPr>
          <a:r>
            <a:rPr lang="en-US" sz="2200" kern="1200" dirty="0">
              <a:latin typeface="Arial" panose="020B0604020202020204" pitchFamily="34" charset="0"/>
              <a:cs typeface="Arial" panose="020B0604020202020204" pitchFamily="34" charset="0"/>
            </a:rPr>
            <a:t>Complexity of Manual Calculations</a:t>
          </a:r>
          <a:endParaRPr lang="en-IN" sz="22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15000"/>
            </a:spcAft>
            <a:buChar char="•"/>
          </a:pPr>
          <a:endParaRPr lang="en-IN" sz="2400" kern="1200" dirty="0"/>
        </a:p>
      </dsp:txBody>
      <dsp:txXfrm>
        <a:off x="0" y="1386361"/>
        <a:ext cx="6684425" cy="1595134"/>
      </dsp:txXfrm>
    </dsp:sp>
    <dsp:sp modelId="{71D47E6A-3C03-462C-A62A-16F669675649}">
      <dsp:nvSpPr>
        <dsp:cNvPr id="0" name=""/>
        <dsp:cNvSpPr/>
      </dsp:nvSpPr>
      <dsp:spPr>
        <a:xfrm>
          <a:off x="275694" y="1015902"/>
          <a:ext cx="3803473" cy="62947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394" tIns="0" rIns="226394"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Challenges</a:t>
          </a:r>
          <a:endParaRPr lang="en-IN" sz="2400" kern="1200" dirty="0">
            <a:latin typeface="Arial" panose="020B0604020202020204" pitchFamily="34" charset="0"/>
            <a:cs typeface="Arial" panose="020B0604020202020204" pitchFamily="34" charset="0"/>
          </a:endParaRPr>
        </a:p>
      </dsp:txBody>
      <dsp:txXfrm>
        <a:off x="306422" y="1046630"/>
        <a:ext cx="3742017" cy="5680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0E5B2-1C81-4088-A4D4-C7A28F1D6717}">
      <dsp:nvSpPr>
        <dsp:cNvPr id="0" name=""/>
        <dsp:cNvSpPr/>
      </dsp:nvSpPr>
      <dsp:spPr>
        <a:xfrm>
          <a:off x="2339766" y="0"/>
          <a:ext cx="4464466" cy="797477"/>
        </a:xfrm>
        <a:prstGeom prst="roundRect">
          <a:avLst/>
        </a:prstGeom>
        <a:gradFill rotWithShape="0">
          <a:gsLst>
            <a:gs pos="0">
              <a:schemeClr val="accent5">
                <a:alpha val="90000"/>
                <a:hueOff val="0"/>
                <a:satOff val="0"/>
                <a:lumOff val="0"/>
                <a:alphaOff val="0"/>
                <a:tint val="50000"/>
                <a:satMod val="300000"/>
              </a:schemeClr>
            </a:gs>
            <a:gs pos="35000">
              <a:schemeClr val="accent5">
                <a:alpha val="90000"/>
                <a:hueOff val="0"/>
                <a:satOff val="0"/>
                <a:lumOff val="0"/>
                <a:alphaOff val="0"/>
                <a:tint val="37000"/>
                <a:satMod val="300000"/>
              </a:schemeClr>
            </a:gs>
            <a:gs pos="100000">
              <a:schemeClr val="accent5">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Arial" panose="020B0604020202020204" pitchFamily="34" charset="0"/>
              <a:cs typeface="Arial" panose="020B0604020202020204" pitchFamily="34" charset="0"/>
            </a:rPr>
            <a:t>LANGUAGES USED</a:t>
          </a:r>
          <a:endParaRPr lang="en-IN" sz="3000" b="1" kern="1200" dirty="0">
            <a:latin typeface="Arial" panose="020B0604020202020204" pitchFamily="34" charset="0"/>
            <a:cs typeface="Arial" panose="020B0604020202020204" pitchFamily="34" charset="0"/>
          </a:endParaRPr>
        </a:p>
      </dsp:txBody>
      <dsp:txXfrm>
        <a:off x="2378696" y="38930"/>
        <a:ext cx="4386606" cy="719617"/>
      </dsp:txXfrm>
    </dsp:sp>
    <dsp:sp modelId="{172B829E-162A-4444-9874-04640DF42808}">
      <dsp:nvSpPr>
        <dsp:cNvPr id="0" name=""/>
        <dsp:cNvSpPr/>
      </dsp:nvSpPr>
      <dsp:spPr>
        <a:xfrm>
          <a:off x="45" y="1101231"/>
          <a:ext cx="7145761" cy="1934813"/>
        </a:xfrm>
        <a:prstGeom prst="roundRect">
          <a:avLst/>
        </a:prstGeom>
        <a:gradFill rotWithShape="0">
          <a:gsLst>
            <a:gs pos="0">
              <a:schemeClr val="accent5">
                <a:alpha val="90000"/>
                <a:hueOff val="0"/>
                <a:satOff val="0"/>
                <a:lumOff val="0"/>
                <a:alphaOff val="-20000"/>
                <a:tint val="50000"/>
                <a:satMod val="300000"/>
              </a:schemeClr>
            </a:gs>
            <a:gs pos="35000">
              <a:schemeClr val="accent5">
                <a:alpha val="90000"/>
                <a:hueOff val="0"/>
                <a:satOff val="0"/>
                <a:lumOff val="0"/>
                <a:alphaOff val="-20000"/>
                <a:tint val="37000"/>
                <a:satMod val="300000"/>
              </a:schemeClr>
            </a:gs>
            <a:gs pos="100000">
              <a:schemeClr val="accent5">
                <a:alpha val="90000"/>
                <a:hueOff val="0"/>
                <a:satOff val="0"/>
                <a:lumOff val="0"/>
                <a:alphaOff val="-2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u="sng" kern="1200" dirty="0">
              <a:latin typeface="Arial" panose="020B0604020202020204" pitchFamily="34" charset="0"/>
              <a:cs typeface="Arial" panose="020B0604020202020204" pitchFamily="34" charset="0"/>
            </a:rPr>
            <a:t>HTML</a:t>
          </a:r>
          <a:r>
            <a:rPr lang="en-US" sz="3200" b="1" u="sng" kern="1200" dirty="0">
              <a:latin typeface="Arial" panose="020B0604020202020204" pitchFamily="34" charset="0"/>
              <a:cs typeface="Arial" panose="020B0604020202020204" pitchFamily="34" charset="0"/>
            </a:rPr>
            <a:t> </a:t>
          </a:r>
          <a:r>
            <a:rPr lang="en-US" sz="3200" kern="1200" dirty="0">
              <a:latin typeface="Arial" panose="020B0604020202020204" pitchFamily="34" charset="0"/>
              <a:cs typeface="Arial" panose="020B0604020202020204" pitchFamily="34" charset="0"/>
            </a:rPr>
            <a:t>: </a:t>
          </a:r>
          <a:r>
            <a:rPr lang="en-US" sz="2400" kern="1200" dirty="0">
              <a:latin typeface="Arial" panose="020B0604020202020204" pitchFamily="34" charset="0"/>
              <a:cs typeface="Arial" panose="020B0604020202020204" pitchFamily="34" charset="0"/>
            </a:rPr>
            <a:t>We used HTML to create basic structure of our website and to add content. </a:t>
          </a:r>
          <a:r>
            <a:rPr lang="en-US" sz="2400" kern="1200" dirty="0">
              <a:uFill>
                <a:solidFill>
                  <a:srgbClr val="000000"/>
                </a:solidFill>
              </a:uFill>
              <a:latin typeface="Arial" panose="020B0604020202020204" pitchFamily="34" charset="0"/>
              <a:ea typeface="Calibri" panose="020F0502020204030204" pitchFamily="34" charset="0"/>
              <a:cs typeface="Arial" panose="020B0604020202020204" pitchFamily="34" charset="0"/>
            </a:rPr>
            <a:t>We organized tags as &lt;html&gt;, &lt;head&gt;, &lt;title&gt;, &lt;body&gt; and &lt;div&gt;.</a:t>
          </a:r>
          <a:endParaRPr lang="en-IN" sz="2400" kern="1200" dirty="0">
            <a:latin typeface="Arial" panose="020B0604020202020204" pitchFamily="34" charset="0"/>
            <a:cs typeface="Arial" panose="020B0604020202020204" pitchFamily="34" charset="0"/>
          </a:endParaRPr>
        </a:p>
      </dsp:txBody>
      <dsp:txXfrm>
        <a:off x="94495" y="1195681"/>
        <a:ext cx="6956861" cy="1745913"/>
      </dsp:txXfrm>
    </dsp:sp>
    <dsp:sp modelId="{DE95780E-821A-4C03-B8A1-680C0B26919A}">
      <dsp:nvSpPr>
        <dsp:cNvPr id="0" name=""/>
        <dsp:cNvSpPr/>
      </dsp:nvSpPr>
      <dsp:spPr>
        <a:xfrm>
          <a:off x="0" y="3214218"/>
          <a:ext cx="7271766" cy="1941628"/>
        </a:xfrm>
        <a:prstGeom prst="roundRect">
          <a:avLst/>
        </a:prstGeom>
        <a:gradFill rotWithShape="0">
          <a:gsLst>
            <a:gs pos="0">
              <a:schemeClr val="accent5">
                <a:alpha val="90000"/>
                <a:hueOff val="0"/>
                <a:satOff val="0"/>
                <a:lumOff val="0"/>
                <a:alphaOff val="-40000"/>
                <a:tint val="50000"/>
                <a:satMod val="300000"/>
              </a:schemeClr>
            </a:gs>
            <a:gs pos="35000">
              <a:schemeClr val="accent5">
                <a:alpha val="90000"/>
                <a:hueOff val="0"/>
                <a:satOff val="0"/>
                <a:lumOff val="0"/>
                <a:alphaOff val="-40000"/>
                <a:tint val="37000"/>
                <a:satMod val="300000"/>
              </a:schemeClr>
            </a:gs>
            <a:gs pos="100000">
              <a:schemeClr val="accent5">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u="sng" kern="1200">
              <a:latin typeface="Arial" panose="020B0604020202020204" pitchFamily="34" charset="0"/>
              <a:cs typeface="Arial" panose="020B0604020202020204" pitchFamily="34" charset="0"/>
            </a:rPr>
            <a:t>CSS </a:t>
          </a:r>
          <a:r>
            <a:rPr lang="en-US" sz="3000" kern="1200">
              <a:latin typeface="Arial" panose="020B0604020202020204" pitchFamily="34" charset="0"/>
              <a:cs typeface="Arial" panose="020B0604020202020204" pitchFamily="34" charset="0"/>
            </a:rPr>
            <a:t>: </a:t>
          </a:r>
          <a:r>
            <a:rPr lang="en-IN" sz="2400" kern="1200">
              <a:latin typeface="Arial" panose="020B0604020202020204" pitchFamily="34" charset="0"/>
              <a:cs typeface="Arial" panose="020B0604020202020204" pitchFamily="34" charset="0"/>
            </a:rPr>
            <a:t>We used CSS tools to add style such as color, size, border, flex etc. to make our website look attractive.</a:t>
          </a:r>
          <a:endParaRPr lang="en-IN" sz="2400" kern="1200" dirty="0">
            <a:latin typeface="Arial" panose="020B0604020202020204" pitchFamily="34" charset="0"/>
            <a:cs typeface="Arial" panose="020B0604020202020204" pitchFamily="34" charset="0"/>
          </a:endParaRPr>
        </a:p>
      </dsp:txBody>
      <dsp:txXfrm>
        <a:off x="94782" y="3309000"/>
        <a:ext cx="7082202" cy="17520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B829E-162A-4444-9874-04640DF42808}">
      <dsp:nvSpPr>
        <dsp:cNvPr id="0" name=""/>
        <dsp:cNvSpPr/>
      </dsp:nvSpPr>
      <dsp:spPr>
        <a:xfrm>
          <a:off x="45" y="646592"/>
          <a:ext cx="6268303" cy="2880334"/>
        </a:xfrm>
        <a:prstGeom prst="roundRect">
          <a:avLst/>
        </a:prstGeom>
        <a:gradFill rotWithShape="0">
          <a:gsLst>
            <a:gs pos="0">
              <a:schemeClr val="accent5">
                <a:alpha val="90000"/>
                <a:hueOff val="0"/>
                <a:satOff val="0"/>
                <a:lumOff val="0"/>
                <a:alphaOff val="0"/>
                <a:tint val="50000"/>
                <a:satMod val="300000"/>
              </a:schemeClr>
            </a:gs>
            <a:gs pos="35000">
              <a:schemeClr val="accent5">
                <a:alpha val="90000"/>
                <a:hueOff val="0"/>
                <a:satOff val="0"/>
                <a:lumOff val="0"/>
                <a:alphaOff val="0"/>
                <a:tint val="37000"/>
                <a:satMod val="300000"/>
              </a:schemeClr>
            </a:gs>
            <a:gs pos="100000">
              <a:schemeClr val="accent5">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u="sng" kern="1200" dirty="0">
              <a:latin typeface="Arial" panose="020B0604020202020204" pitchFamily="34" charset="0"/>
              <a:cs typeface="Arial" panose="020B0604020202020204" pitchFamily="34" charset="0"/>
            </a:rPr>
            <a:t>Java Script </a:t>
          </a:r>
          <a:r>
            <a:rPr lang="en-US" sz="3200" kern="1200" dirty="0">
              <a:latin typeface="Arial" panose="020B0604020202020204" pitchFamily="34" charset="0"/>
              <a:cs typeface="Arial" panose="020B0604020202020204" pitchFamily="34" charset="0"/>
            </a:rPr>
            <a:t>: </a:t>
          </a:r>
          <a:r>
            <a:rPr lang="en-US" sz="2400" kern="1200" dirty="0">
              <a:latin typeface="Arial" panose="020B0604020202020204" pitchFamily="34" charset="0"/>
              <a:cs typeface="Arial" panose="020B0604020202020204" pitchFamily="34" charset="0"/>
            </a:rPr>
            <a:t>We used Java Script to make our interactive and functional. Java Script allowed us to manipulate HTML and CSS respond to user actions, validate forms, build dynamic web applications.</a:t>
          </a:r>
          <a:endParaRPr lang="en-IN" sz="2400" kern="1200" dirty="0">
            <a:latin typeface="Arial" panose="020B0604020202020204" pitchFamily="34" charset="0"/>
            <a:cs typeface="Arial" panose="020B0604020202020204" pitchFamily="34" charset="0"/>
          </a:endParaRPr>
        </a:p>
      </dsp:txBody>
      <dsp:txXfrm>
        <a:off x="140651" y="787198"/>
        <a:ext cx="5987091" cy="25991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0E5B2-1C81-4088-A4D4-C7A28F1D6717}">
      <dsp:nvSpPr>
        <dsp:cNvPr id="0" name=""/>
        <dsp:cNvSpPr/>
      </dsp:nvSpPr>
      <dsp:spPr>
        <a:xfrm>
          <a:off x="2339766" y="0"/>
          <a:ext cx="4464466" cy="1208912"/>
        </a:xfrm>
        <a:prstGeom prst="roundRect">
          <a:avLst/>
        </a:prstGeom>
        <a:gradFill rotWithShape="0">
          <a:gsLst>
            <a:gs pos="0">
              <a:schemeClr val="accent5">
                <a:alpha val="90000"/>
                <a:hueOff val="0"/>
                <a:satOff val="0"/>
                <a:lumOff val="0"/>
                <a:alphaOff val="0"/>
                <a:tint val="50000"/>
                <a:satMod val="300000"/>
              </a:schemeClr>
            </a:gs>
            <a:gs pos="35000">
              <a:schemeClr val="accent5">
                <a:alpha val="90000"/>
                <a:hueOff val="0"/>
                <a:satOff val="0"/>
                <a:lumOff val="0"/>
                <a:alphaOff val="0"/>
                <a:tint val="37000"/>
                <a:satMod val="300000"/>
              </a:schemeClr>
            </a:gs>
            <a:gs pos="100000">
              <a:schemeClr val="accent5">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Arial" panose="020B0604020202020204" pitchFamily="34" charset="0"/>
              <a:cs typeface="Arial" panose="020B0604020202020204" pitchFamily="34" charset="0"/>
            </a:rPr>
            <a:t>FRAMEWORK USED</a:t>
          </a:r>
          <a:endParaRPr lang="en-IN" sz="3000" b="1" kern="1200" dirty="0">
            <a:latin typeface="Arial" panose="020B0604020202020204" pitchFamily="34" charset="0"/>
            <a:cs typeface="Arial" panose="020B0604020202020204" pitchFamily="34" charset="0"/>
          </a:endParaRPr>
        </a:p>
      </dsp:txBody>
      <dsp:txXfrm>
        <a:off x="2398780" y="59014"/>
        <a:ext cx="4346438" cy="1090884"/>
      </dsp:txXfrm>
    </dsp:sp>
    <dsp:sp modelId="{172B829E-162A-4444-9874-04640DF42808}">
      <dsp:nvSpPr>
        <dsp:cNvPr id="0" name=""/>
        <dsp:cNvSpPr/>
      </dsp:nvSpPr>
      <dsp:spPr>
        <a:xfrm>
          <a:off x="179542" y="1722509"/>
          <a:ext cx="6030559" cy="2933024"/>
        </a:xfrm>
        <a:prstGeom prst="roundRect">
          <a:avLst/>
        </a:prstGeom>
        <a:gradFill rotWithShape="0">
          <a:gsLst>
            <a:gs pos="0">
              <a:schemeClr val="accent5">
                <a:alpha val="90000"/>
                <a:hueOff val="0"/>
                <a:satOff val="0"/>
                <a:lumOff val="0"/>
                <a:alphaOff val="-40000"/>
                <a:tint val="50000"/>
                <a:satMod val="300000"/>
              </a:schemeClr>
            </a:gs>
            <a:gs pos="35000">
              <a:schemeClr val="accent5">
                <a:alpha val="90000"/>
                <a:hueOff val="0"/>
                <a:satOff val="0"/>
                <a:lumOff val="0"/>
                <a:alphaOff val="-40000"/>
                <a:tint val="37000"/>
                <a:satMod val="300000"/>
              </a:schemeClr>
            </a:gs>
            <a:gs pos="100000">
              <a:schemeClr val="accent5">
                <a:alpha val="90000"/>
                <a:hueOff val="0"/>
                <a:satOff val="0"/>
                <a:lumOff val="0"/>
                <a:alphaOff val="-4000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u="sng" kern="1200" dirty="0">
              <a:latin typeface="Arial" panose="020B0604020202020204" pitchFamily="34" charset="0"/>
              <a:cs typeface="Arial" panose="020B0604020202020204" pitchFamily="34" charset="0"/>
            </a:rPr>
            <a:t>BOOTSTRAP </a:t>
          </a:r>
          <a:r>
            <a:rPr lang="en-US" sz="3200" kern="1200" dirty="0">
              <a:latin typeface="Arial" panose="020B0604020202020204" pitchFamily="34" charset="0"/>
              <a:cs typeface="Arial" panose="020B0604020202020204" pitchFamily="34" charset="0"/>
            </a:rPr>
            <a:t>: </a:t>
          </a:r>
          <a:r>
            <a:rPr lang="en-US" sz="2400" kern="1200" dirty="0">
              <a:latin typeface="Arial" panose="020B0604020202020204" pitchFamily="34" charset="0"/>
              <a:cs typeface="Arial" panose="020B0604020202020204" pitchFamily="34" charset="0"/>
            </a:rPr>
            <a:t>We used bootstrap for various predefined utility classes like color schemes, flex utility class etc. for making our website responsive and efficient.  </a:t>
          </a:r>
          <a:endParaRPr lang="en-IN" sz="2400" kern="1200" dirty="0">
            <a:latin typeface="Arial" panose="020B0604020202020204" pitchFamily="34" charset="0"/>
            <a:cs typeface="Arial" panose="020B0604020202020204" pitchFamily="34" charset="0"/>
          </a:endParaRPr>
        </a:p>
      </dsp:txBody>
      <dsp:txXfrm>
        <a:off x="322720" y="1865687"/>
        <a:ext cx="5744203" cy="26466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79D5B-9471-4673-8AB5-74408C669324}">
      <dsp:nvSpPr>
        <dsp:cNvPr id="0" name=""/>
        <dsp:cNvSpPr/>
      </dsp:nvSpPr>
      <dsp:spPr>
        <a:xfrm>
          <a:off x="0" y="79934"/>
          <a:ext cx="7440488" cy="1433396"/>
        </a:xfrm>
        <a:prstGeom prst="roundRect">
          <a:avLst/>
        </a:prstGeom>
        <a:gradFill rotWithShape="0">
          <a:gsLst>
            <a:gs pos="0">
              <a:schemeClr val="accent4">
                <a:shade val="80000"/>
                <a:hueOff val="0"/>
                <a:satOff val="0"/>
                <a:lumOff val="0"/>
                <a:alphaOff val="0"/>
                <a:tint val="50000"/>
                <a:satMod val="300000"/>
              </a:schemeClr>
            </a:gs>
            <a:gs pos="35000">
              <a:schemeClr val="accent4">
                <a:shade val="80000"/>
                <a:hueOff val="0"/>
                <a:satOff val="0"/>
                <a:lumOff val="0"/>
                <a:alphaOff val="0"/>
                <a:tint val="37000"/>
                <a:satMod val="300000"/>
              </a:schemeClr>
            </a:gs>
            <a:gs pos="100000">
              <a:schemeClr val="accent4">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Arial" panose="020B0604020202020204" pitchFamily="34" charset="0"/>
            <a:buNone/>
          </a:pPr>
          <a:r>
            <a:rPr lang="en-US" sz="2700" kern="1200">
              <a:latin typeface="Arial" panose="020B0604020202020204" pitchFamily="34" charset="0"/>
              <a:cs typeface="Arial" panose="020B0604020202020204" pitchFamily="34" charset="0"/>
            </a:rPr>
            <a:t>Intuitive design for easy navigation and conversions.</a:t>
          </a:r>
          <a:endParaRPr lang="en-IN" sz="2700" kern="1200" dirty="0"/>
        </a:p>
      </dsp:txBody>
      <dsp:txXfrm>
        <a:off x="69973" y="149907"/>
        <a:ext cx="7300542" cy="1293450"/>
      </dsp:txXfrm>
    </dsp:sp>
    <dsp:sp modelId="{C22008B8-5BA3-4F4F-B95A-16DD4EBC67E6}">
      <dsp:nvSpPr>
        <dsp:cNvPr id="0" name=""/>
        <dsp:cNvSpPr/>
      </dsp:nvSpPr>
      <dsp:spPr>
        <a:xfrm>
          <a:off x="0" y="1591090"/>
          <a:ext cx="7440488" cy="1433396"/>
        </a:xfrm>
        <a:prstGeom prst="roundRect">
          <a:avLst/>
        </a:prstGeom>
        <a:gradFill rotWithShape="0">
          <a:gsLst>
            <a:gs pos="0">
              <a:schemeClr val="accent4">
                <a:shade val="80000"/>
                <a:hueOff val="-88279"/>
                <a:satOff val="-2183"/>
                <a:lumOff val="12494"/>
                <a:alphaOff val="0"/>
                <a:tint val="50000"/>
                <a:satMod val="300000"/>
              </a:schemeClr>
            </a:gs>
            <a:gs pos="35000">
              <a:schemeClr val="accent4">
                <a:shade val="80000"/>
                <a:hueOff val="-88279"/>
                <a:satOff val="-2183"/>
                <a:lumOff val="12494"/>
                <a:alphaOff val="0"/>
                <a:tint val="37000"/>
                <a:satMod val="300000"/>
              </a:schemeClr>
            </a:gs>
            <a:gs pos="100000">
              <a:schemeClr val="accent4">
                <a:shade val="80000"/>
                <a:hueOff val="-88279"/>
                <a:satOff val="-2183"/>
                <a:lumOff val="1249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Arial" panose="020B0604020202020204" pitchFamily="34" charset="0"/>
              <a:cs typeface="Arial" panose="020B0604020202020204" pitchFamily="34" charset="0"/>
            </a:rPr>
            <a:t>We have added a favourite section so that user can add his most used currencies to that section.</a:t>
          </a:r>
          <a:endParaRPr lang="en-IN" sz="2700" kern="1200" dirty="0"/>
        </a:p>
      </dsp:txBody>
      <dsp:txXfrm>
        <a:off x="69973" y="1661063"/>
        <a:ext cx="7300542" cy="1293450"/>
      </dsp:txXfrm>
    </dsp:sp>
    <dsp:sp modelId="{70B88024-4654-4660-9128-D6D5E5B3478E}">
      <dsp:nvSpPr>
        <dsp:cNvPr id="0" name=""/>
        <dsp:cNvSpPr/>
      </dsp:nvSpPr>
      <dsp:spPr>
        <a:xfrm>
          <a:off x="0" y="3102246"/>
          <a:ext cx="7440488" cy="1433396"/>
        </a:xfrm>
        <a:prstGeom prst="roundRect">
          <a:avLst/>
        </a:prstGeom>
        <a:gradFill rotWithShape="0">
          <a:gsLst>
            <a:gs pos="0">
              <a:schemeClr val="accent4">
                <a:shade val="80000"/>
                <a:hueOff val="-176558"/>
                <a:satOff val="-4365"/>
                <a:lumOff val="24988"/>
                <a:alphaOff val="0"/>
                <a:tint val="50000"/>
                <a:satMod val="300000"/>
              </a:schemeClr>
            </a:gs>
            <a:gs pos="35000">
              <a:schemeClr val="accent4">
                <a:shade val="80000"/>
                <a:hueOff val="-176558"/>
                <a:satOff val="-4365"/>
                <a:lumOff val="24988"/>
                <a:alphaOff val="0"/>
                <a:tint val="37000"/>
                <a:satMod val="300000"/>
              </a:schemeClr>
            </a:gs>
            <a:gs pos="100000">
              <a:schemeClr val="accent4">
                <a:shade val="80000"/>
                <a:hueOff val="-176558"/>
                <a:satOff val="-4365"/>
                <a:lumOff val="2498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Arial" panose="020B0604020202020204" pitchFamily="34" charset="0"/>
              <a:cs typeface="Arial" panose="020B0604020202020204" pitchFamily="34" charset="0"/>
            </a:rPr>
            <a:t>We have also added a history section to view old conversions.</a:t>
          </a:r>
          <a:endParaRPr lang="en-US" sz="2700" kern="1200" dirty="0">
            <a:latin typeface="Arial" panose="020B0604020202020204" pitchFamily="34" charset="0"/>
            <a:cs typeface="Arial" panose="020B0604020202020204" pitchFamily="34" charset="0"/>
          </a:endParaRPr>
        </a:p>
      </dsp:txBody>
      <dsp:txXfrm>
        <a:off x="69973" y="3172219"/>
        <a:ext cx="7300542" cy="1293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60A02-9E26-4437-9928-F65078942A4A}">
      <dsp:nvSpPr>
        <dsp:cNvPr id="0" name=""/>
        <dsp:cNvSpPr/>
      </dsp:nvSpPr>
      <dsp:spPr>
        <a:xfrm>
          <a:off x="0" y="60567"/>
          <a:ext cx="8153400" cy="1678218"/>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Our website provides fast and accurate conversions.</a:t>
          </a:r>
          <a:endParaRPr lang="en-IN" sz="3000" kern="1200" dirty="0"/>
        </a:p>
      </dsp:txBody>
      <dsp:txXfrm>
        <a:off x="81924" y="142491"/>
        <a:ext cx="7989552" cy="1514370"/>
      </dsp:txXfrm>
    </dsp:sp>
    <dsp:sp modelId="{65EF8271-5DD0-4C74-B028-08B597650B68}">
      <dsp:nvSpPr>
        <dsp:cNvPr id="0" name=""/>
        <dsp:cNvSpPr/>
      </dsp:nvSpPr>
      <dsp:spPr>
        <a:xfrm>
          <a:off x="0" y="1825186"/>
          <a:ext cx="8153400" cy="1678218"/>
        </a:xfrm>
        <a:prstGeom prst="roundRect">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It ensures regular updates to reflect fluctuating exchange rates.</a:t>
          </a:r>
          <a:endParaRPr lang="en-IN" sz="3000" kern="1200"/>
        </a:p>
      </dsp:txBody>
      <dsp:txXfrm>
        <a:off x="81924" y="1907110"/>
        <a:ext cx="7989552" cy="1514370"/>
      </dsp:txXfrm>
    </dsp:sp>
    <dsp:sp modelId="{665153A3-C479-4FCA-82B2-979FA81F386B}">
      <dsp:nvSpPr>
        <dsp:cNvPr id="0" name=""/>
        <dsp:cNvSpPr/>
      </dsp:nvSpPr>
      <dsp:spPr>
        <a:xfrm>
          <a:off x="0" y="3589805"/>
          <a:ext cx="8153400" cy="1678218"/>
        </a:xfrm>
        <a:prstGeom prst="roundRect">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Features like history and favourite section provides a more personalized and user – friendly experience.</a:t>
          </a:r>
          <a:endParaRPr lang="en-IN" sz="3000" kern="1200" dirty="0"/>
        </a:p>
      </dsp:txBody>
      <dsp:txXfrm>
        <a:off x="81924" y="3671729"/>
        <a:ext cx="7989552" cy="15143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7A122-E2C8-49BC-A55B-639527BE3A3A}">
      <dsp:nvSpPr>
        <dsp:cNvPr id="0" name=""/>
        <dsp:cNvSpPr/>
      </dsp:nvSpPr>
      <dsp:spPr>
        <a:xfrm rot="5400000">
          <a:off x="4652277" y="-1632350"/>
          <a:ext cx="1660944" cy="520253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Arial" panose="020B0604020202020204" pitchFamily="34" charset="0"/>
              <a:cs typeface="Arial" panose="020B0604020202020204" pitchFamily="34" charset="0"/>
            </a:rPr>
            <a:t>https://developer.mozilla.org/</a:t>
          </a:r>
          <a:endParaRPr lang="en-IN" sz="24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15000"/>
            </a:spcAft>
            <a:buChar char="•"/>
          </a:pPr>
          <a:r>
            <a:rPr lang="en-US" sz="2400" kern="1200" dirty="0">
              <a:latin typeface="Arial" panose="020B0604020202020204" pitchFamily="34" charset="0"/>
              <a:cs typeface="Arial" panose="020B0604020202020204" pitchFamily="34" charset="0"/>
            </a:rPr>
            <a:t>https://www.w3schools.com</a:t>
          </a:r>
          <a:endParaRPr lang="en-IN" sz="24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15000"/>
            </a:spcAft>
            <a:buChar char="•"/>
          </a:pPr>
          <a:r>
            <a:rPr lang="en-IN" sz="2400" u="none" kern="1200" dirty="0">
              <a:latin typeface="Arial" panose="020B0604020202020204" pitchFamily="34" charset="0"/>
              <a:cs typeface="Arial" panose="020B0604020202020204" pitchFamily="34" charset="0"/>
            </a:rPr>
            <a:t>https://getbootstrap.com/</a:t>
          </a:r>
        </a:p>
        <a:p>
          <a:pPr marL="228600" lvl="1" indent="-228600" algn="l" defTabSz="1066800">
            <a:lnSpc>
              <a:spcPct val="90000"/>
            </a:lnSpc>
            <a:spcBef>
              <a:spcPct val="0"/>
            </a:spcBef>
            <a:spcAft>
              <a:spcPct val="15000"/>
            </a:spcAft>
            <a:buChar char="•"/>
          </a:pPr>
          <a:r>
            <a:rPr lang="en-US" sz="2400" u="none" kern="1200" dirty="0">
              <a:latin typeface="Arial" panose="020B0604020202020204" pitchFamily="34" charset="0"/>
              <a:cs typeface="Arial" panose="020B0604020202020204" pitchFamily="34" charset="0"/>
            </a:rPr>
            <a:t>ChatGPT</a:t>
          </a:r>
          <a:endParaRPr lang="en-IN" sz="2400" u="none" kern="1200" dirty="0">
            <a:latin typeface="Arial" panose="020B0604020202020204" pitchFamily="34" charset="0"/>
            <a:cs typeface="Arial" panose="020B0604020202020204" pitchFamily="34" charset="0"/>
          </a:endParaRPr>
        </a:p>
      </dsp:txBody>
      <dsp:txXfrm rot="-5400000">
        <a:off x="2881484" y="219524"/>
        <a:ext cx="5121451" cy="1498782"/>
      </dsp:txXfrm>
    </dsp:sp>
    <dsp:sp modelId="{CFBB71E8-92C9-464B-89BB-FF563C1D39F7}">
      <dsp:nvSpPr>
        <dsp:cNvPr id="0" name=""/>
        <dsp:cNvSpPr/>
      </dsp:nvSpPr>
      <dsp:spPr>
        <a:xfrm>
          <a:off x="52888" y="944"/>
          <a:ext cx="2828594" cy="19359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US" sz="5400" b="1" u="sng" kern="1200" dirty="0">
              <a:latin typeface="Arial" panose="020B0604020202020204" pitchFamily="34" charset="0"/>
              <a:cs typeface="Arial" panose="020B0604020202020204" pitchFamily="34" charset="0"/>
            </a:rPr>
            <a:t>Links: </a:t>
          </a:r>
          <a:endParaRPr lang="en-IN" sz="5400" kern="1200" dirty="0">
            <a:latin typeface="Arial" panose="020B0604020202020204" pitchFamily="34" charset="0"/>
            <a:cs typeface="Arial" panose="020B0604020202020204" pitchFamily="34" charset="0"/>
          </a:endParaRPr>
        </a:p>
      </dsp:txBody>
      <dsp:txXfrm>
        <a:off x="147393" y="95449"/>
        <a:ext cx="2639584" cy="17469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3B1D9-1435-4E92-8E7E-C8D95F8EA0A7}" type="datetimeFigureOut">
              <a:rPr lang="en-IN" smtClean="0"/>
              <a:t>26-11-2024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8E5BC-C76C-432A-AC19-F01ACA5438DB}" type="slidenum">
              <a:rPr lang="en-IN" smtClean="0"/>
              <a:t>‹#›</a:t>
            </a:fld>
            <a:endParaRPr lang="en-IN"/>
          </a:p>
        </p:txBody>
      </p:sp>
    </p:spTree>
    <p:extLst>
      <p:ext uri="{BB962C8B-B14F-4D97-AF65-F5344CB8AC3E}">
        <p14:creationId xmlns:p14="http://schemas.microsoft.com/office/powerpoint/2010/main" val="2468804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18E5BC-C76C-432A-AC19-F01ACA5438DB}" type="slidenum">
              <a:rPr lang="en-IN" smtClean="0"/>
              <a:t>34</a:t>
            </a:fld>
            <a:endParaRPr lang="en-IN"/>
          </a:p>
        </p:txBody>
      </p:sp>
    </p:spTree>
    <p:extLst>
      <p:ext uri="{BB962C8B-B14F-4D97-AF65-F5344CB8AC3E}">
        <p14:creationId xmlns:p14="http://schemas.microsoft.com/office/powerpoint/2010/main" val="4429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11/26/2024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11/26/2024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11/26/2024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4.jp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8.jp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9632" y="1250757"/>
            <a:ext cx="6624736" cy="1077218"/>
          </a:xfrm>
          <a:prstGeom prst="rect">
            <a:avLst/>
          </a:prstGeom>
          <a:noFill/>
        </p:spPr>
        <p:txBody>
          <a:bodyPr wrap="square" rtlCol="0">
            <a:spAutoFit/>
          </a:bodyPr>
          <a:lstStyle/>
          <a:p>
            <a:pPr algn="ctr"/>
            <a:r>
              <a:rPr lang="en-US" sz="3200" dirty="0">
                <a:solidFill>
                  <a:srgbClr val="FF0000"/>
                </a:solidFill>
                <a:latin typeface="Arial Black" pitchFamily="34" charset="0"/>
              </a:rPr>
              <a:t>Front End Engineering-I</a:t>
            </a:r>
          </a:p>
          <a:p>
            <a:pPr algn="ctr"/>
            <a:r>
              <a:rPr lang="en-US" sz="3200" dirty="0">
                <a:solidFill>
                  <a:srgbClr val="FF0000"/>
                </a:solidFill>
                <a:latin typeface="Arial Black" pitchFamily="34" charset="0"/>
              </a:rPr>
              <a:t>CURRENCY CONVERTER</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1115615" y="2669181"/>
            <a:ext cx="7056785" cy="3016210"/>
          </a:xfrm>
          <a:prstGeom prst="rect">
            <a:avLst/>
          </a:prstGeom>
          <a:solidFill>
            <a:schemeClr val="accent6">
              <a:lumMod val="60000"/>
              <a:lumOff val="40000"/>
            </a:schemeClr>
          </a:solidFill>
        </p:spPr>
        <p:txBody>
          <a:bodyPr wrap="square" rtlCol="0">
            <a:spAutoFit/>
          </a:bodyPr>
          <a:lstStyle/>
          <a:p>
            <a:pPr algn="ctr"/>
            <a:r>
              <a:rPr lang="en-US" sz="2800" b="1" u="sng" dirty="0">
                <a:latin typeface="Arial" panose="020B0604020202020204" pitchFamily="34" charset="0"/>
                <a:cs typeface="Arial" panose="020B0604020202020204" pitchFamily="34" charset="0"/>
              </a:rPr>
              <a:t>Team Details:</a:t>
            </a:r>
          </a:p>
          <a:p>
            <a:pPr algn="ctr"/>
            <a:r>
              <a:rPr lang="fi-FI" sz="2400" dirty="0">
                <a:latin typeface="Arial" panose="020B0604020202020204" pitchFamily="34" charset="0"/>
                <a:cs typeface="Arial" panose="020B0604020202020204" pitchFamily="34" charset="0"/>
              </a:rPr>
              <a:t>LAKSHAY MITTAL: 2410991250</a:t>
            </a:r>
          </a:p>
          <a:p>
            <a:pPr algn="ctr"/>
            <a:r>
              <a:rPr lang="fi-FI" sz="2400" dirty="0">
                <a:latin typeface="Arial" panose="020B0604020202020204" pitchFamily="34" charset="0"/>
                <a:cs typeface="Arial" panose="020B0604020202020204" pitchFamily="34" charset="0"/>
              </a:rPr>
              <a:t>IMAANJOT SINGH: 2410991234</a:t>
            </a:r>
          </a:p>
          <a:p>
            <a:pPr algn="ctr"/>
            <a:r>
              <a:rPr lang="fi-FI" sz="2400" dirty="0">
                <a:latin typeface="Arial" panose="020B0604020202020204" pitchFamily="34" charset="0"/>
                <a:cs typeface="Arial" panose="020B0604020202020204" pitchFamily="34" charset="0"/>
              </a:rPr>
              <a:t>LAKSHYA: 2410991253</a:t>
            </a:r>
          </a:p>
          <a:p>
            <a:pPr algn="ctr"/>
            <a:endParaRPr lang="en-US" sz="2000" dirty="0">
              <a:latin typeface="Arial" panose="020B0604020202020204" pitchFamily="34" charset="0"/>
              <a:cs typeface="Arial" panose="020B0604020202020204" pitchFamily="34" charset="0"/>
            </a:endParaRPr>
          </a:p>
          <a:p>
            <a:pPr algn="ctr"/>
            <a:r>
              <a:rPr lang="en-US" sz="2800" b="1" u="sng" dirty="0">
                <a:latin typeface="Arial" panose="020B0604020202020204" pitchFamily="34" charset="0"/>
                <a:cs typeface="Arial" panose="020B0604020202020204" pitchFamily="34" charset="0"/>
              </a:rPr>
              <a:t>Faculty Coordinator:</a:t>
            </a:r>
            <a:r>
              <a:rPr lang="en-US" sz="2800" b="1" dirty="0">
                <a:latin typeface="Arial" panose="020B0604020202020204" pitchFamily="34" charset="0"/>
                <a:cs typeface="Arial" panose="020B0604020202020204" pitchFamily="34" charset="0"/>
              </a:rPr>
              <a:t> </a:t>
            </a:r>
            <a:r>
              <a:rPr lang="en-IN" sz="24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Dr.</a:t>
            </a:r>
            <a:r>
              <a:rPr lang="en-IN" sz="24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NARESH KUMAR TRIVEDI</a:t>
            </a:r>
            <a:endParaRPr lang="en-US" sz="2400" dirty="0">
              <a:solidFill>
                <a:schemeClr val="bg1"/>
              </a:solidFill>
              <a:latin typeface="Arial" panose="020B0604020202020204" pitchFamily="34" charset="0"/>
              <a:cs typeface="Arial" panose="020B0604020202020204" pitchFamily="34" charset="0"/>
            </a:endParaRPr>
          </a:p>
          <a:p>
            <a:pPr algn="ctr"/>
            <a:endParaRPr lang="en-US" dirty="0">
              <a:solidFill>
                <a:schemeClr val="bg1"/>
              </a:solidFill>
            </a:endParaRPr>
          </a:p>
        </p:txBody>
      </p:sp>
      <p:sp>
        <p:nvSpPr>
          <p:cNvPr id="9" name="TextBox 8"/>
          <p:cNvSpPr txBox="1"/>
          <p:nvPr/>
        </p:nvSpPr>
        <p:spPr>
          <a:xfrm>
            <a:off x="774935" y="5685391"/>
            <a:ext cx="7594130" cy="707886"/>
          </a:xfrm>
          <a:prstGeom prst="rect">
            <a:avLst/>
          </a:prstGeom>
          <a:noFill/>
        </p:spPr>
        <p:txBody>
          <a:bodyPr wrap="none" rtlCol="0">
            <a:spAutoFit/>
          </a:bodyPr>
          <a:lstStyle/>
          <a:p>
            <a:r>
              <a:rPr lang="en-US" sz="2000" b="1" dirty="0" err="1">
                <a:solidFill>
                  <a:srgbClr val="FF0000"/>
                </a:solidFill>
                <a:latin typeface="Arial" panose="020B0604020202020204" pitchFamily="34" charset="0"/>
                <a:cs typeface="Arial" panose="020B0604020202020204" pitchFamily="34" charset="0"/>
              </a:rPr>
              <a:t>Chitkara</a:t>
            </a:r>
            <a:r>
              <a:rPr lang="en-US" sz="2000" b="1" dirty="0">
                <a:solidFill>
                  <a:srgbClr val="FF0000"/>
                </a:solidFill>
                <a:latin typeface="Arial" panose="020B0604020202020204" pitchFamily="34" charset="0"/>
                <a:cs typeface="Arial" panose="020B0604020202020204" pitchFamily="34" charset="0"/>
              </a:rPr>
              <a:t> University Institute of Engineering and Technology, </a:t>
            </a:r>
          </a:p>
          <a:p>
            <a:pPr algn="ctr"/>
            <a:r>
              <a:rPr lang="en-US" sz="2000" b="1" dirty="0" err="1">
                <a:solidFill>
                  <a:srgbClr val="FF0000"/>
                </a:solidFill>
                <a:latin typeface="Arial" panose="020B0604020202020204" pitchFamily="34" charset="0"/>
                <a:cs typeface="Arial" panose="020B0604020202020204" pitchFamily="34" charset="0"/>
              </a:rPr>
              <a:t>Chitkara</a:t>
            </a:r>
            <a:r>
              <a:rPr lang="en-US" sz="2000" b="1" dirty="0">
                <a:solidFill>
                  <a:srgbClr val="FF0000"/>
                </a:solidFill>
                <a:latin typeface="Arial" panose="020B0604020202020204" pitchFamily="34" charset="0"/>
                <a:cs typeface="Arial" panose="020B0604020202020204" pitchFamily="34"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57E31-DB2C-28C3-E308-F67E4DD45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904656"/>
          </a:xfrm>
          <a:prstGeom prst="rect">
            <a:avLst/>
          </a:prstGeom>
        </p:spPr>
      </p:pic>
    </p:spTree>
    <p:extLst>
      <p:ext uri="{BB962C8B-B14F-4D97-AF65-F5344CB8AC3E}">
        <p14:creationId xmlns:p14="http://schemas.microsoft.com/office/powerpoint/2010/main" val="1837810442"/>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DCA46-DF5A-CFDE-9558-0C1E8A044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904656"/>
          </a:xfrm>
          <a:prstGeom prst="rect">
            <a:avLst/>
          </a:prstGeom>
        </p:spPr>
      </p:pic>
    </p:spTree>
    <p:extLst>
      <p:ext uri="{BB962C8B-B14F-4D97-AF65-F5344CB8AC3E}">
        <p14:creationId xmlns:p14="http://schemas.microsoft.com/office/powerpoint/2010/main" val="3035604552"/>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BDD40E-6A11-D00C-D5B3-04FF7A203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904655"/>
          </a:xfrm>
          <a:prstGeom prst="rect">
            <a:avLst/>
          </a:prstGeom>
        </p:spPr>
      </p:pic>
    </p:spTree>
    <p:extLst>
      <p:ext uri="{BB962C8B-B14F-4D97-AF65-F5344CB8AC3E}">
        <p14:creationId xmlns:p14="http://schemas.microsoft.com/office/powerpoint/2010/main" val="1984141978"/>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B3A095-0E01-61CF-1F5E-009191867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904656"/>
          </a:xfrm>
          <a:prstGeom prst="rect">
            <a:avLst/>
          </a:prstGeom>
        </p:spPr>
      </p:pic>
    </p:spTree>
    <p:extLst>
      <p:ext uri="{BB962C8B-B14F-4D97-AF65-F5344CB8AC3E}">
        <p14:creationId xmlns:p14="http://schemas.microsoft.com/office/powerpoint/2010/main" val="1101258441"/>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AF023-F359-156B-FC0C-8AE46A2CD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112568"/>
          </a:xfrm>
          <a:prstGeom prst="rect">
            <a:avLst/>
          </a:prstGeom>
        </p:spPr>
      </p:pic>
      <p:pic>
        <p:nvPicPr>
          <p:cNvPr id="6" name="Picture 5">
            <a:extLst>
              <a:ext uri="{FF2B5EF4-FFF2-40B4-BE49-F238E27FC236}">
                <a16:creationId xmlns:a16="http://schemas.microsoft.com/office/drawing/2014/main" id="{06C42CC1-1069-33A0-F53D-38829CF92BFB}"/>
              </a:ext>
            </a:extLst>
          </p:cNvPr>
          <p:cNvPicPr>
            <a:picLocks noChangeAspect="1"/>
          </p:cNvPicPr>
          <p:nvPr/>
        </p:nvPicPr>
        <p:blipFill>
          <a:blip r:embed="rId3">
            <a:extLst>
              <a:ext uri="{28A0092B-C50C-407E-A947-70E740481C1C}">
                <a14:useLocalDpi xmlns:a14="http://schemas.microsoft.com/office/drawing/2010/main" val="0"/>
              </a:ext>
            </a:extLst>
          </a:blip>
          <a:srcRect l="607" r="489"/>
          <a:stretch/>
        </p:blipFill>
        <p:spPr>
          <a:xfrm>
            <a:off x="-36512" y="5949281"/>
            <a:ext cx="9180512" cy="792087"/>
          </a:xfrm>
          <a:prstGeom prst="rect">
            <a:avLst/>
          </a:prstGeom>
        </p:spPr>
      </p:pic>
    </p:spTree>
    <p:extLst>
      <p:ext uri="{BB962C8B-B14F-4D97-AF65-F5344CB8AC3E}">
        <p14:creationId xmlns:p14="http://schemas.microsoft.com/office/powerpoint/2010/main" val="3628921558"/>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2215BE-C550-6D0D-942B-BA765F398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904656"/>
          </a:xfrm>
          <a:prstGeom prst="rect">
            <a:avLst/>
          </a:prstGeom>
        </p:spPr>
      </p:pic>
    </p:spTree>
    <p:extLst>
      <p:ext uri="{BB962C8B-B14F-4D97-AF65-F5344CB8AC3E}">
        <p14:creationId xmlns:p14="http://schemas.microsoft.com/office/powerpoint/2010/main" val="501180444"/>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CB9D6-402F-C83A-8868-20494DA8E1B1}"/>
              </a:ext>
            </a:extLst>
          </p:cNvPr>
          <p:cNvSpPr>
            <a:spLocks noGrp="1"/>
          </p:cNvSpPr>
          <p:nvPr>
            <p:ph type="ctrTitle"/>
          </p:nvPr>
        </p:nvSpPr>
        <p:spPr>
          <a:xfrm>
            <a:off x="0" y="1"/>
            <a:ext cx="5486400" cy="836710"/>
          </a:xfrm>
        </p:spPr>
        <p:txBody>
          <a:bodyPr/>
          <a:lstStyle/>
          <a:p>
            <a:r>
              <a:rPr lang="en-US" dirty="0">
                <a:latin typeface="Arial" panose="020B0604020202020204" pitchFamily="34" charset="0"/>
                <a:cs typeface="Arial" panose="020B0604020202020204" pitchFamily="34" charset="0"/>
              </a:rPr>
              <a:t>CODE FOR MAIN PAGE</a:t>
            </a:r>
            <a:endParaRPr lang="en-IN"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57C2453-D56D-0993-07C7-3C8F1437D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1"/>
            <a:ext cx="9144000" cy="3456385"/>
          </a:xfrm>
          <a:prstGeom prst="rect">
            <a:avLst/>
          </a:prstGeom>
        </p:spPr>
      </p:pic>
      <p:pic>
        <p:nvPicPr>
          <p:cNvPr id="8" name="Picture 7">
            <a:extLst>
              <a:ext uri="{FF2B5EF4-FFF2-40B4-BE49-F238E27FC236}">
                <a16:creationId xmlns:a16="http://schemas.microsoft.com/office/drawing/2014/main" id="{8D0D406B-48CE-AF2E-3197-1B625802A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3096"/>
            <a:ext cx="9144000" cy="2448272"/>
          </a:xfrm>
          <a:prstGeom prst="rect">
            <a:avLst/>
          </a:prstGeom>
        </p:spPr>
      </p:pic>
    </p:spTree>
    <p:extLst>
      <p:ext uri="{BB962C8B-B14F-4D97-AF65-F5344CB8AC3E}">
        <p14:creationId xmlns:p14="http://schemas.microsoft.com/office/powerpoint/2010/main" val="373625317"/>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9CAEF7-940B-A3E0-FE97-C2863667A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9" y="836713"/>
            <a:ext cx="9179899" cy="3384376"/>
          </a:xfrm>
          <a:prstGeom prst="rect">
            <a:avLst/>
          </a:prstGeom>
        </p:spPr>
      </p:pic>
      <p:pic>
        <p:nvPicPr>
          <p:cNvPr id="7" name="Picture 6">
            <a:extLst>
              <a:ext uri="{FF2B5EF4-FFF2-40B4-BE49-F238E27FC236}">
                <a16:creationId xmlns:a16="http://schemas.microsoft.com/office/drawing/2014/main" id="{14D1E92A-7C90-4414-4E54-36FB89148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 y="4221089"/>
            <a:ext cx="9179899" cy="2520279"/>
          </a:xfrm>
          <a:prstGeom prst="rect">
            <a:avLst/>
          </a:prstGeom>
        </p:spPr>
      </p:pic>
    </p:spTree>
    <p:extLst>
      <p:ext uri="{BB962C8B-B14F-4D97-AF65-F5344CB8AC3E}">
        <p14:creationId xmlns:p14="http://schemas.microsoft.com/office/powerpoint/2010/main" val="2058221615"/>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0FEDC5-93AA-3E37-8006-D675EBCB3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3"/>
            <a:ext cx="9144000" cy="2880320"/>
          </a:xfrm>
          <a:prstGeom prst="rect">
            <a:avLst/>
          </a:prstGeom>
        </p:spPr>
      </p:pic>
      <p:pic>
        <p:nvPicPr>
          <p:cNvPr id="7" name="Picture 6">
            <a:extLst>
              <a:ext uri="{FF2B5EF4-FFF2-40B4-BE49-F238E27FC236}">
                <a16:creationId xmlns:a16="http://schemas.microsoft.com/office/drawing/2014/main" id="{1535FFFD-EA86-CA3C-2434-7D9C57630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7033"/>
            <a:ext cx="9144000" cy="3024335"/>
          </a:xfrm>
          <a:prstGeom prst="rect">
            <a:avLst/>
          </a:prstGeom>
        </p:spPr>
      </p:pic>
    </p:spTree>
    <p:extLst>
      <p:ext uri="{BB962C8B-B14F-4D97-AF65-F5344CB8AC3E}">
        <p14:creationId xmlns:p14="http://schemas.microsoft.com/office/powerpoint/2010/main" val="2728372205"/>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CF523A-470B-5218-FD04-D8F82E26D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4176464"/>
          </a:xfrm>
          <a:prstGeom prst="rect">
            <a:avLst/>
          </a:prstGeom>
        </p:spPr>
      </p:pic>
      <p:pic>
        <p:nvPicPr>
          <p:cNvPr id="7" name="Picture 6">
            <a:extLst>
              <a:ext uri="{FF2B5EF4-FFF2-40B4-BE49-F238E27FC236}">
                <a16:creationId xmlns:a16="http://schemas.microsoft.com/office/drawing/2014/main" id="{CF183CF2-1446-AD3C-3F60-B7BC665D8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13176"/>
            <a:ext cx="9144000" cy="1676777"/>
          </a:xfrm>
          <a:prstGeom prst="rect">
            <a:avLst/>
          </a:prstGeom>
        </p:spPr>
      </p:pic>
    </p:spTree>
    <p:extLst>
      <p:ext uri="{BB962C8B-B14F-4D97-AF65-F5344CB8AC3E}">
        <p14:creationId xmlns:p14="http://schemas.microsoft.com/office/powerpoint/2010/main" val="1392304676"/>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Table of Contents</a:t>
            </a:r>
            <a:endParaRPr lang="en-US" b="1" dirty="0">
              <a:latin typeface="Arial" panose="020B0604020202020204" pitchFamily="34" charset="0"/>
              <a:cs typeface="Arial" panose="020B0604020202020204" pitchFamily="34" charset="0"/>
            </a:endParaRPr>
          </a:p>
        </p:txBody>
      </p:sp>
      <p:sp>
        <p:nvSpPr>
          <p:cNvPr id="3" name="TextBox 2"/>
          <p:cNvSpPr txBox="1"/>
          <p:nvPr/>
        </p:nvSpPr>
        <p:spPr>
          <a:xfrm>
            <a:off x="490127" y="845423"/>
            <a:ext cx="5040560" cy="6555641"/>
          </a:xfrm>
          <a:prstGeom prst="rect">
            <a:avLst/>
          </a:prstGeom>
          <a:noFill/>
        </p:spPr>
        <p:txBody>
          <a:bodyPr wrap="square" rtlCol="0">
            <a:spAutoFit/>
          </a:bodyPr>
          <a:lstStyle/>
          <a:p>
            <a:pPr>
              <a:buFont typeface="Arial" pitchFamily="34" charset="0"/>
              <a:buChar char="•"/>
            </a:pPr>
            <a:r>
              <a:rPr lang="en-US" sz="2800" dirty="0">
                <a:latin typeface="Arial" panose="020B0604020202020204" pitchFamily="34" charset="0"/>
                <a:cs typeface="Arial" panose="020B0604020202020204" pitchFamily="34" charset="0"/>
              </a:rPr>
              <a:t> Introduction </a:t>
            </a:r>
          </a:p>
          <a:p>
            <a:r>
              <a:rPr lang="en-US" sz="2800" dirty="0">
                <a:latin typeface="Arial" panose="020B0604020202020204" pitchFamily="34" charset="0"/>
                <a:cs typeface="Arial" panose="020B0604020202020204" pitchFamily="34" charset="0"/>
              </a:rPr>
              <a:t>         </a:t>
            </a:r>
          </a:p>
          <a:p>
            <a:pPr>
              <a:buFont typeface="Arial" pitchFamily="34" charset="0"/>
              <a:buChar char="•"/>
            </a:pPr>
            <a:r>
              <a:rPr lang="en-US" sz="2800" dirty="0">
                <a:latin typeface="Arial" panose="020B0604020202020204" pitchFamily="34" charset="0"/>
                <a:cs typeface="Arial" panose="020B0604020202020204" pitchFamily="34" charset="0"/>
              </a:rPr>
              <a:t> Problem Statement</a:t>
            </a:r>
          </a:p>
          <a:p>
            <a:pPr>
              <a:buFont typeface="Arial" pitchFamily="34" charset="0"/>
              <a:buChar char="•"/>
            </a:pPr>
            <a:endParaRPr lang="en-US" sz="2800" dirty="0">
              <a:latin typeface="Arial" panose="020B0604020202020204" pitchFamily="34" charset="0"/>
              <a:cs typeface="Arial" panose="020B0604020202020204" pitchFamily="34" charset="0"/>
            </a:endParaRPr>
          </a:p>
          <a:p>
            <a:pPr>
              <a:buFont typeface="Arial" pitchFamily="34" charset="0"/>
              <a:buChar char="•"/>
            </a:pPr>
            <a:r>
              <a:rPr lang="en-US" sz="2800" dirty="0">
                <a:latin typeface="Arial" panose="020B0604020202020204" pitchFamily="34" charset="0"/>
                <a:cs typeface="Arial" panose="020B0604020202020204" pitchFamily="34" charset="0"/>
              </a:rPr>
              <a:t> Technical Details</a:t>
            </a:r>
          </a:p>
          <a:p>
            <a:pPr>
              <a:buFont typeface="Arial" pitchFamily="34" charset="0"/>
              <a:buChar char="•"/>
            </a:pPr>
            <a:endParaRPr lang="en-US" sz="2800" dirty="0">
              <a:latin typeface="Arial" panose="020B0604020202020204" pitchFamily="34" charset="0"/>
              <a:cs typeface="Arial" panose="020B0604020202020204" pitchFamily="34" charset="0"/>
            </a:endParaRPr>
          </a:p>
          <a:p>
            <a:pPr>
              <a:buFont typeface="Arial" pitchFamily="34" charset="0"/>
              <a:buChar char="•"/>
            </a:pPr>
            <a:r>
              <a:rPr lang="en-US" sz="2800" dirty="0">
                <a:latin typeface="Arial" panose="020B0604020202020204" pitchFamily="34" charset="0"/>
                <a:cs typeface="Arial" panose="020B0604020202020204" pitchFamily="34" charset="0"/>
              </a:rPr>
              <a:t> Key Features</a:t>
            </a:r>
          </a:p>
          <a:p>
            <a:pPr>
              <a:buFont typeface="Arial" pitchFamily="34" charset="0"/>
              <a:buChar char="•"/>
            </a:pPr>
            <a:endParaRPr lang="en-US" sz="2800" dirty="0">
              <a:latin typeface="Arial" panose="020B0604020202020204" pitchFamily="34" charset="0"/>
              <a:cs typeface="Arial" panose="020B0604020202020204" pitchFamily="34" charset="0"/>
            </a:endParaRPr>
          </a:p>
          <a:p>
            <a:pPr>
              <a:buFont typeface="Arial" pitchFamily="34" charset="0"/>
              <a:buChar char="•"/>
            </a:pPr>
            <a:r>
              <a:rPr lang="en-US" sz="2800" dirty="0">
                <a:latin typeface="Arial" panose="020B0604020202020204" pitchFamily="34" charset="0"/>
                <a:cs typeface="Arial" panose="020B0604020202020204" pitchFamily="34" charset="0"/>
              </a:rPr>
              <a:t> Project Highlights</a:t>
            </a:r>
          </a:p>
          <a:p>
            <a:pPr>
              <a:buFont typeface="Arial" pitchFamily="34" charset="0"/>
              <a:buChar char="•"/>
            </a:pPr>
            <a:endParaRPr lang="en-US" sz="2800" dirty="0">
              <a:latin typeface="Arial" panose="020B0604020202020204" pitchFamily="34" charset="0"/>
              <a:cs typeface="Arial" panose="020B0604020202020204" pitchFamily="34" charset="0"/>
            </a:endParaRPr>
          </a:p>
          <a:p>
            <a:pPr>
              <a:buFont typeface="Arial" pitchFamily="34" charset="0"/>
              <a:buChar char="•"/>
            </a:pPr>
            <a:r>
              <a:rPr lang="en-US" sz="2800" dirty="0">
                <a:latin typeface="Arial" panose="020B0604020202020204" pitchFamily="34" charset="0"/>
                <a:cs typeface="Arial" panose="020B0604020202020204" pitchFamily="34" charset="0"/>
              </a:rPr>
              <a:t> Conclusion</a:t>
            </a:r>
          </a:p>
          <a:p>
            <a:pPr>
              <a:buFont typeface="Arial" pitchFamily="34" charset="0"/>
              <a:buChar char="•"/>
            </a:pPr>
            <a:endParaRPr lang="en-US" sz="2800" dirty="0">
              <a:latin typeface="Arial" panose="020B0604020202020204" pitchFamily="34" charset="0"/>
              <a:cs typeface="Arial" panose="020B0604020202020204" pitchFamily="34" charset="0"/>
            </a:endParaRPr>
          </a:p>
          <a:p>
            <a:pPr>
              <a:buFont typeface="Arial" pitchFamily="34" charset="0"/>
              <a:buChar char="•"/>
            </a:pPr>
            <a:r>
              <a:rPr lang="en-US" sz="2800" dirty="0">
                <a:latin typeface="Arial" panose="020B0604020202020204" pitchFamily="34" charset="0"/>
                <a:cs typeface="Arial" panose="020B0604020202020204" pitchFamily="34" charset="0"/>
              </a:rPr>
              <a:t> 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E4B5E096-CE09-3EB7-8CCF-118A6B3C8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700808"/>
            <a:ext cx="3600400" cy="3600400"/>
          </a:xfrm>
          <a:prstGeom prst="rect">
            <a:avLst/>
          </a:prstGeom>
        </p:spPr>
      </p:pic>
    </p:spTree>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5">
            <a:extLst>
              <a:ext uri="{FF2B5EF4-FFF2-40B4-BE49-F238E27FC236}">
                <a16:creationId xmlns:a16="http://schemas.microsoft.com/office/drawing/2014/main" id="{C02DC59A-6110-D9EB-1FDF-00529D30630B}"/>
              </a:ext>
            </a:extLst>
          </p:cNvPr>
          <p:cNvSpPr>
            <a:spLocks noGrp="1"/>
          </p:cNvSpPr>
          <p:nvPr>
            <p:ph type="title"/>
          </p:nvPr>
        </p:nvSpPr>
        <p:spPr>
          <a:xfrm>
            <a:off x="0" y="0"/>
            <a:ext cx="6477000" cy="838200"/>
          </a:xfrm>
        </p:spPr>
        <p:txBody>
          <a:bodyPr/>
          <a:lstStyle/>
          <a:p>
            <a:r>
              <a:rPr lang="en-US" sz="2800" b="1" dirty="0">
                <a:latin typeface="Arial" panose="020B0604020202020204" pitchFamily="34" charset="0"/>
                <a:cs typeface="Arial" panose="020B0604020202020204" pitchFamily="34" charset="0"/>
              </a:rPr>
              <a:t>CODE OF CSS</a:t>
            </a:r>
            <a:endParaRPr lang="en-IN" sz="28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3D6AE13-611B-8367-1B95-851764710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3238872"/>
          </a:xfrm>
          <a:prstGeom prst="rect">
            <a:avLst/>
          </a:prstGeom>
        </p:spPr>
      </p:pic>
      <p:pic>
        <p:nvPicPr>
          <p:cNvPr id="6" name="Picture 5">
            <a:extLst>
              <a:ext uri="{FF2B5EF4-FFF2-40B4-BE49-F238E27FC236}">
                <a16:creationId xmlns:a16="http://schemas.microsoft.com/office/drawing/2014/main" id="{C9C715B9-5B52-B36B-E5D8-72B83B05E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77072"/>
            <a:ext cx="9144000" cy="2664296"/>
          </a:xfrm>
          <a:prstGeom prst="rect">
            <a:avLst/>
          </a:prstGeom>
        </p:spPr>
      </p:pic>
    </p:spTree>
    <p:extLst>
      <p:ext uri="{BB962C8B-B14F-4D97-AF65-F5344CB8AC3E}">
        <p14:creationId xmlns:p14="http://schemas.microsoft.com/office/powerpoint/2010/main" val="3740150359"/>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07197E-A06E-308D-401A-33C6FEE40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525"/>
            <a:ext cx="9144000" cy="304981"/>
          </a:xfrm>
          <a:prstGeom prst="rect">
            <a:avLst/>
          </a:prstGeom>
        </p:spPr>
      </p:pic>
      <p:pic>
        <p:nvPicPr>
          <p:cNvPr id="7" name="Picture 6">
            <a:extLst>
              <a:ext uri="{FF2B5EF4-FFF2-40B4-BE49-F238E27FC236}">
                <a16:creationId xmlns:a16="http://schemas.microsoft.com/office/drawing/2014/main" id="{9A8908BC-3033-FBC9-43A0-7B700DAB2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6712"/>
            <a:ext cx="9144000" cy="5544616"/>
          </a:xfrm>
          <a:prstGeom prst="rect">
            <a:avLst/>
          </a:prstGeom>
        </p:spPr>
      </p:pic>
    </p:spTree>
    <p:extLst>
      <p:ext uri="{BB962C8B-B14F-4D97-AF65-F5344CB8AC3E}">
        <p14:creationId xmlns:p14="http://schemas.microsoft.com/office/powerpoint/2010/main" val="1704951541"/>
      </p:ext>
    </p:extLst>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BCACAB-8CCF-1BAA-B562-94E23214B6E8}"/>
              </a:ext>
            </a:extLst>
          </p:cNvPr>
          <p:cNvSpPr>
            <a:spLocks noGrp="1"/>
          </p:cNvSpPr>
          <p:nvPr>
            <p:ph type="title"/>
          </p:nvPr>
        </p:nvSpPr>
        <p:spPr/>
        <p:txBody>
          <a:bodyPr/>
          <a:lstStyle/>
          <a:p>
            <a:r>
              <a:rPr lang="en-US" sz="2800" b="1" dirty="0">
                <a:latin typeface="Arial" panose="020B0604020202020204" pitchFamily="34" charset="0"/>
                <a:cs typeface="Arial" panose="020B0604020202020204" pitchFamily="34" charset="0"/>
              </a:rPr>
              <a:t>CODE FOR FAVOURITE PAGE</a:t>
            </a:r>
            <a:endParaRPr lang="en-IN" sz="28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08467CC-5A0D-34DD-A8EE-959BF955B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2011"/>
            <a:ext cx="9144000" cy="3000878"/>
          </a:xfrm>
          <a:prstGeom prst="rect">
            <a:avLst/>
          </a:prstGeom>
        </p:spPr>
      </p:pic>
      <p:pic>
        <p:nvPicPr>
          <p:cNvPr id="7" name="Picture 6">
            <a:extLst>
              <a:ext uri="{FF2B5EF4-FFF2-40B4-BE49-F238E27FC236}">
                <a16:creationId xmlns:a16="http://schemas.microsoft.com/office/drawing/2014/main" id="{40427188-745C-7CA2-DC94-7D8C472B8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42889"/>
            <a:ext cx="9144000" cy="2881352"/>
          </a:xfrm>
          <a:prstGeom prst="rect">
            <a:avLst/>
          </a:prstGeom>
        </p:spPr>
      </p:pic>
    </p:spTree>
    <p:extLst>
      <p:ext uri="{BB962C8B-B14F-4D97-AF65-F5344CB8AC3E}">
        <p14:creationId xmlns:p14="http://schemas.microsoft.com/office/powerpoint/2010/main" val="4175486939"/>
      </p:ext>
    </p:extLst>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7CFDD4-EAA8-0A2A-7794-EF397A167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3293549"/>
          </a:xfrm>
          <a:prstGeom prst="rect">
            <a:avLst/>
          </a:prstGeom>
        </p:spPr>
      </p:pic>
      <p:pic>
        <p:nvPicPr>
          <p:cNvPr id="7" name="Picture 6">
            <a:extLst>
              <a:ext uri="{FF2B5EF4-FFF2-40B4-BE49-F238E27FC236}">
                <a16:creationId xmlns:a16="http://schemas.microsoft.com/office/drawing/2014/main" id="{72F031B7-C230-E18A-B725-035431887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30260"/>
            <a:ext cx="9144000" cy="2611107"/>
          </a:xfrm>
          <a:prstGeom prst="rect">
            <a:avLst/>
          </a:prstGeom>
        </p:spPr>
      </p:pic>
    </p:spTree>
    <p:extLst>
      <p:ext uri="{BB962C8B-B14F-4D97-AF65-F5344CB8AC3E}">
        <p14:creationId xmlns:p14="http://schemas.microsoft.com/office/powerpoint/2010/main" val="1025948071"/>
      </p:ext>
    </p:extLst>
  </p:cSld>
  <p:clrMapOvr>
    <a:masterClrMapping/>
  </p:clrMapOvr>
  <p:transition advTm="4000">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140B0-FDD5-0282-C704-C76576AEF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9144000" cy="3148930"/>
          </a:xfrm>
          <a:prstGeom prst="rect">
            <a:avLst/>
          </a:prstGeom>
        </p:spPr>
      </p:pic>
      <p:pic>
        <p:nvPicPr>
          <p:cNvPr id="5" name="Picture 4">
            <a:extLst>
              <a:ext uri="{FF2B5EF4-FFF2-40B4-BE49-F238E27FC236}">
                <a16:creationId xmlns:a16="http://schemas.microsoft.com/office/drawing/2014/main" id="{6FC113A6-C6A1-7921-2F08-D2C5E14C4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13634"/>
            <a:ext cx="9144000" cy="2827734"/>
          </a:xfrm>
          <a:prstGeom prst="rect">
            <a:avLst/>
          </a:prstGeom>
        </p:spPr>
      </p:pic>
    </p:spTree>
    <p:extLst>
      <p:ext uri="{BB962C8B-B14F-4D97-AF65-F5344CB8AC3E}">
        <p14:creationId xmlns:p14="http://schemas.microsoft.com/office/powerpoint/2010/main" val="57970207"/>
      </p:ext>
    </p:extLst>
  </p:cSld>
  <p:clrMapOvr>
    <a:masterClrMapping/>
  </p:clrMapOvr>
  <p:transition advTm="4000">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F3677-BC7B-6E1C-03FA-28AA68236961}"/>
              </a:ext>
            </a:extLst>
          </p:cNvPr>
          <p:cNvSpPr>
            <a:spLocks noGrp="1"/>
          </p:cNvSpPr>
          <p:nvPr>
            <p:ph type="ctrTitle"/>
          </p:nvPr>
        </p:nvSpPr>
        <p:spPr>
          <a:xfrm>
            <a:off x="0" y="1"/>
            <a:ext cx="5486400" cy="836711"/>
          </a:xfrm>
        </p:spPr>
        <p:txBody>
          <a:bodyPr/>
          <a:lstStyle/>
          <a:p>
            <a:r>
              <a:rPr lang="en-US" sz="2800" dirty="0">
                <a:latin typeface="Arial" panose="020B0604020202020204" pitchFamily="34" charset="0"/>
                <a:cs typeface="Arial" panose="020B0604020202020204" pitchFamily="34" charset="0"/>
              </a:rPr>
              <a:t>CODE FOR HISTORY PAGE</a:t>
            </a:r>
            <a:endParaRPr lang="en-IN"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CD0B7B-4C1A-FC5F-E08E-A86C725D3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2736304"/>
          </a:xfrm>
          <a:prstGeom prst="rect">
            <a:avLst/>
          </a:prstGeom>
        </p:spPr>
      </p:pic>
      <p:pic>
        <p:nvPicPr>
          <p:cNvPr id="7" name="Picture 6">
            <a:extLst>
              <a:ext uri="{FF2B5EF4-FFF2-40B4-BE49-F238E27FC236}">
                <a16:creationId xmlns:a16="http://schemas.microsoft.com/office/drawing/2014/main" id="{9F8C4A25-69FA-8C11-E4DF-020A7D5C8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3016"/>
            <a:ext cx="9144000" cy="3137679"/>
          </a:xfrm>
          <a:prstGeom prst="rect">
            <a:avLst/>
          </a:prstGeom>
        </p:spPr>
      </p:pic>
    </p:spTree>
    <p:extLst>
      <p:ext uri="{BB962C8B-B14F-4D97-AF65-F5344CB8AC3E}">
        <p14:creationId xmlns:p14="http://schemas.microsoft.com/office/powerpoint/2010/main" val="2102530146"/>
      </p:ext>
    </p:extLst>
  </p:cSld>
  <p:clrMapOvr>
    <a:masterClrMapping/>
  </p:clrMapOvr>
  <p:transition advTm="4000">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62A943-B279-4C14-959B-5C2979C0D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688"/>
            <a:ext cx="9144000" cy="4402209"/>
          </a:xfrm>
          <a:prstGeom prst="rect">
            <a:avLst/>
          </a:prstGeom>
        </p:spPr>
      </p:pic>
      <p:pic>
        <p:nvPicPr>
          <p:cNvPr id="6" name="Picture 5">
            <a:extLst>
              <a:ext uri="{FF2B5EF4-FFF2-40B4-BE49-F238E27FC236}">
                <a16:creationId xmlns:a16="http://schemas.microsoft.com/office/drawing/2014/main" id="{4E5A6026-0E7D-A0D3-ABEA-4F768E143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4984"/>
            <a:ext cx="9144000" cy="3789803"/>
          </a:xfrm>
          <a:prstGeom prst="rect">
            <a:avLst/>
          </a:prstGeom>
        </p:spPr>
      </p:pic>
    </p:spTree>
    <p:extLst>
      <p:ext uri="{BB962C8B-B14F-4D97-AF65-F5344CB8AC3E}">
        <p14:creationId xmlns:p14="http://schemas.microsoft.com/office/powerpoint/2010/main" val="1398697136"/>
      </p:ext>
    </p:extLst>
  </p:cSld>
  <p:clrMapOvr>
    <a:masterClrMapping/>
  </p:clrMapOvr>
  <p:transition advTm="4000">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331890-F285-CC17-F4C1-440B78A5B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3"/>
            <a:ext cx="9144000" cy="2664296"/>
          </a:xfrm>
          <a:prstGeom prst="rect">
            <a:avLst/>
          </a:prstGeom>
        </p:spPr>
      </p:pic>
      <p:pic>
        <p:nvPicPr>
          <p:cNvPr id="7" name="Picture 6">
            <a:extLst>
              <a:ext uri="{FF2B5EF4-FFF2-40B4-BE49-F238E27FC236}">
                <a16:creationId xmlns:a16="http://schemas.microsoft.com/office/drawing/2014/main" id="{AFC250DE-3544-CC63-C074-541A77C6D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1009"/>
            <a:ext cx="9144000" cy="3240359"/>
          </a:xfrm>
          <a:prstGeom prst="rect">
            <a:avLst/>
          </a:prstGeom>
        </p:spPr>
      </p:pic>
    </p:spTree>
    <p:extLst>
      <p:ext uri="{BB962C8B-B14F-4D97-AF65-F5344CB8AC3E}">
        <p14:creationId xmlns:p14="http://schemas.microsoft.com/office/powerpoint/2010/main" val="2894603466"/>
      </p:ext>
    </p:extLst>
  </p:cSld>
  <p:clrMapOvr>
    <a:masterClrMapping/>
  </p:clrMapOvr>
  <p:transition advTm="4000">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E81F-A1CD-32F2-7A88-82E0375312F6}"/>
              </a:ext>
            </a:extLst>
          </p:cNvPr>
          <p:cNvSpPr>
            <a:spLocks noGrp="1"/>
          </p:cNvSpPr>
          <p:nvPr>
            <p:ph type="title"/>
          </p:nvPr>
        </p:nvSpPr>
        <p:spPr/>
        <p:txBody>
          <a:bodyPr/>
          <a:lstStyle/>
          <a:p>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S PGothic"/>
                <a:cs typeface="Arial" panose="020B0604020202020204" pitchFamily="34" charset="0"/>
              </a:rPr>
              <a:t>CODE FOR ABOUT US PAGE</a:t>
            </a:r>
            <a:endParaRPr lang="en-IN" dirty="0"/>
          </a:p>
        </p:txBody>
      </p:sp>
      <p:pic>
        <p:nvPicPr>
          <p:cNvPr id="5" name="Picture 4">
            <a:extLst>
              <a:ext uri="{FF2B5EF4-FFF2-40B4-BE49-F238E27FC236}">
                <a16:creationId xmlns:a16="http://schemas.microsoft.com/office/drawing/2014/main" id="{22A60A05-B777-9CA3-684A-0AF563B1F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2734816"/>
          </a:xfrm>
          <a:prstGeom prst="rect">
            <a:avLst/>
          </a:prstGeom>
        </p:spPr>
      </p:pic>
      <p:pic>
        <p:nvPicPr>
          <p:cNvPr id="7" name="Picture 6">
            <a:extLst>
              <a:ext uri="{FF2B5EF4-FFF2-40B4-BE49-F238E27FC236}">
                <a16:creationId xmlns:a16="http://schemas.microsoft.com/office/drawing/2014/main" id="{71B5804A-22BD-16DF-8501-20D826A3E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3016"/>
            <a:ext cx="9144000" cy="3170064"/>
          </a:xfrm>
          <a:prstGeom prst="rect">
            <a:avLst/>
          </a:prstGeom>
        </p:spPr>
      </p:pic>
    </p:spTree>
    <p:extLst>
      <p:ext uri="{BB962C8B-B14F-4D97-AF65-F5344CB8AC3E}">
        <p14:creationId xmlns:p14="http://schemas.microsoft.com/office/powerpoint/2010/main" val="1545000073"/>
      </p:ext>
    </p:extLst>
  </p:cSld>
  <p:clrMapOvr>
    <a:masterClrMapping/>
  </p:clrMapOvr>
  <p:transition advTm="4000">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EDB45A-0ECE-5EA6-F3F0-C277C11F9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5"/>
            <a:ext cx="9144000" cy="3168352"/>
          </a:xfrm>
          <a:prstGeom prst="rect">
            <a:avLst/>
          </a:prstGeom>
        </p:spPr>
      </p:pic>
      <p:pic>
        <p:nvPicPr>
          <p:cNvPr id="7" name="Picture 6">
            <a:extLst>
              <a:ext uri="{FF2B5EF4-FFF2-40B4-BE49-F238E27FC236}">
                <a16:creationId xmlns:a16="http://schemas.microsoft.com/office/drawing/2014/main" id="{445EA775-98A2-0FD8-3BEB-E61BEF2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33057"/>
            <a:ext cx="9144000" cy="2924943"/>
          </a:xfrm>
          <a:prstGeom prst="rect">
            <a:avLst/>
          </a:prstGeom>
        </p:spPr>
      </p:pic>
    </p:spTree>
    <p:extLst>
      <p:ext uri="{BB962C8B-B14F-4D97-AF65-F5344CB8AC3E}">
        <p14:creationId xmlns:p14="http://schemas.microsoft.com/office/powerpoint/2010/main" val="1762705804"/>
      </p:ext>
    </p:extLst>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INTRODUCTION</a:t>
            </a:r>
          </a:p>
        </p:txBody>
      </p:sp>
      <p:graphicFrame>
        <p:nvGraphicFramePr>
          <p:cNvPr id="6" name="Diagram 5">
            <a:extLst>
              <a:ext uri="{FF2B5EF4-FFF2-40B4-BE49-F238E27FC236}">
                <a16:creationId xmlns:a16="http://schemas.microsoft.com/office/drawing/2014/main" id="{913276D3-6AE8-3350-1813-0EDAD8D01F7A}"/>
              </a:ext>
            </a:extLst>
          </p:cNvPr>
          <p:cNvGraphicFramePr/>
          <p:nvPr>
            <p:extLst>
              <p:ext uri="{D42A27DB-BD31-4B8C-83A1-F6EECF244321}">
                <p14:modId xmlns:p14="http://schemas.microsoft.com/office/powerpoint/2010/main" val="3495371765"/>
              </p:ext>
            </p:extLst>
          </p:nvPr>
        </p:nvGraphicFramePr>
        <p:xfrm>
          <a:off x="468288" y="980728"/>
          <a:ext cx="7992144"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04C75084-C1D2-B6B7-8443-89F1F437EFD0}"/>
              </a:ext>
            </a:extLst>
          </p:cNvPr>
          <p:cNvPicPr/>
          <p:nvPr/>
        </p:nvPicPr>
        <p:blipFill>
          <a:blip r:embed="rId7"/>
          <a:stretch>
            <a:fillRect/>
          </a:stretch>
        </p:blipFill>
        <p:spPr>
          <a:xfrm>
            <a:off x="467544" y="3924345"/>
            <a:ext cx="4896544" cy="2745015"/>
          </a:xfrm>
          <a:prstGeom prst="rect">
            <a:avLst/>
          </a:prstGeom>
        </p:spPr>
      </p:pic>
      <p:graphicFrame>
        <p:nvGraphicFramePr>
          <p:cNvPr id="11" name="Diagram 10">
            <a:extLst>
              <a:ext uri="{FF2B5EF4-FFF2-40B4-BE49-F238E27FC236}">
                <a16:creationId xmlns:a16="http://schemas.microsoft.com/office/drawing/2014/main" id="{D6F9C6A8-1441-5336-1956-E47D61168A4D}"/>
              </a:ext>
            </a:extLst>
          </p:cNvPr>
          <p:cNvGraphicFramePr/>
          <p:nvPr>
            <p:extLst>
              <p:ext uri="{D42A27DB-BD31-4B8C-83A1-F6EECF244321}">
                <p14:modId xmlns:p14="http://schemas.microsoft.com/office/powerpoint/2010/main" val="120687929"/>
              </p:ext>
            </p:extLst>
          </p:nvPr>
        </p:nvGraphicFramePr>
        <p:xfrm>
          <a:off x="5628456" y="3924345"/>
          <a:ext cx="2831976" cy="25202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advTm="4000">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FDE262-9BD5-0C50-9687-CBF9CDA9C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4896544"/>
          </a:xfrm>
          <a:prstGeom prst="rect">
            <a:avLst/>
          </a:prstGeom>
        </p:spPr>
      </p:pic>
      <p:pic>
        <p:nvPicPr>
          <p:cNvPr id="7" name="Picture 6">
            <a:extLst>
              <a:ext uri="{FF2B5EF4-FFF2-40B4-BE49-F238E27FC236}">
                <a16:creationId xmlns:a16="http://schemas.microsoft.com/office/drawing/2014/main" id="{84C8FA56-AEB4-EE38-6426-21CE600CB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33256"/>
            <a:ext cx="9144000" cy="1048338"/>
          </a:xfrm>
          <a:prstGeom prst="rect">
            <a:avLst/>
          </a:prstGeom>
        </p:spPr>
      </p:pic>
    </p:spTree>
    <p:extLst>
      <p:ext uri="{BB962C8B-B14F-4D97-AF65-F5344CB8AC3E}">
        <p14:creationId xmlns:p14="http://schemas.microsoft.com/office/powerpoint/2010/main" val="226274634"/>
      </p:ext>
    </p:extLst>
  </p:cSld>
  <p:clrMapOvr>
    <a:masterClrMapping/>
  </p:clrMapOvr>
  <p:transition advTm="4000">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182B-128D-51E5-0AFA-9BA494D07E95}"/>
              </a:ext>
            </a:extLst>
          </p:cNvPr>
          <p:cNvSpPr>
            <a:spLocks noGrp="1"/>
          </p:cNvSpPr>
          <p:nvPr>
            <p:ph type="title"/>
          </p:nvPr>
        </p:nvSpPr>
        <p:spPr/>
        <p:txBody>
          <a:bodyPr/>
          <a:lstStyle/>
          <a:p>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S PGothic"/>
                <a:cs typeface="Arial" panose="020B0604020202020204" pitchFamily="34" charset="0"/>
              </a:rPr>
              <a:t>CODE FOR CONTACT US PAGE</a:t>
            </a:r>
            <a:endParaRPr lang="en-IN" dirty="0"/>
          </a:p>
        </p:txBody>
      </p:sp>
      <p:pic>
        <p:nvPicPr>
          <p:cNvPr id="7" name="Picture 6">
            <a:extLst>
              <a:ext uri="{FF2B5EF4-FFF2-40B4-BE49-F238E27FC236}">
                <a16:creationId xmlns:a16="http://schemas.microsoft.com/office/drawing/2014/main" id="{88605CE4-AA4C-BCB9-0A25-9FDBD6501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3022848"/>
          </a:xfrm>
          <a:prstGeom prst="rect">
            <a:avLst/>
          </a:prstGeom>
        </p:spPr>
      </p:pic>
      <p:pic>
        <p:nvPicPr>
          <p:cNvPr id="9" name="Picture 8">
            <a:extLst>
              <a:ext uri="{FF2B5EF4-FFF2-40B4-BE49-F238E27FC236}">
                <a16:creationId xmlns:a16="http://schemas.microsoft.com/office/drawing/2014/main" id="{474CC300-C769-2BF6-BAC2-E4EF131B2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61048"/>
            <a:ext cx="9144000" cy="2880320"/>
          </a:xfrm>
          <a:prstGeom prst="rect">
            <a:avLst/>
          </a:prstGeom>
        </p:spPr>
      </p:pic>
    </p:spTree>
    <p:extLst>
      <p:ext uri="{BB962C8B-B14F-4D97-AF65-F5344CB8AC3E}">
        <p14:creationId xmlns:p14="http://schemas.microsoft.com/office/powerpoint/2010/main" val="1590937080"/>
      </p:ext>
    </p:extLst>
  </p:cSld>
  <p:clrMapOvr>
    <a:masterClrMapping/>
  </p:clrMapOvr>
  <p:transition advTm="4000">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4A9F4E-AC49-D1F8-F3F6-7A3F16248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2736304"/>
          </a:xfrm>
          <a:prstGeom prst="rect">
            <a:avLst/>
          </a:prstGeom>
        </p:spPr>
      </p:pic>
      <p:pic>
        <p:nvPicPr>
          <p:cNvPr id="7" name="Picture 6">
            <a:extLst>
              <a:ext uri="{FF2B5EF4-FFF2-40B4-BE49-F238E27FC236}">
                <a16:creationId xmlns:a16="http://schemas.microsoft.com/office/drawing/2014/main" id="{3B9D7DC0-9EF8-6B15-C9DB-B9138DF0A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3016"/>
            <a:ext cx="9144000" cy="3168352"/>
          </a:xfrm>
          <a:prstGeom prst="rect">
            <a:avLst/>
          </a:prstGeom>
        </p:spPr>
      </p:pic>
    </p:spTree>
    <p:extLst>
      <p:ext uri="{BB962C8B-B14F-4D97-AF65-F5344CB8AC3E}">
        <p14:creationId xmlns:p14="http://schemas.microsoft.com/office/powerpoint/2010/main" val="166821473"/>
      </p:ext>
    </p:extLst>
  </p:cSld>
  <p:clrMapOvr>
    <a:masterClrMapping/>
  </p:clrMapOvr>
  <p:transition advTm="4000">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B127BC-3969-E320-B159-21387C2059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3"/>
            <a:ext cx="9144000" cy="3312368"/>
          </a:xfrm>
          <a:prstGeom prst="rect">
            <a:avLst/>
          </a:prstGeom>
        </p:spPr>
      </p:pic>
      <p:pic>
        <p:nvPicPr>
          <p:cNvPr id="7" name="Picture 6">
            <a:extLst>
              <a:ext uri="{FF2B5EF4-FFF2-40B4-BE49-F238E27FC236}">
                <a16:creationId xmlns:a16="http://schemas.microsoft.com/office/drawing/2014/main" id="{AEA48346-26E2-AF82-0CDB-6203AD6DF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9080"/>
            <a:ext cx="9144000" cy="2677722"/>
          </a:xfrm>
          <a:prstGeom prst="rect">
            <a:avLst/>
          </a:prstGeom>
        </p:spPr>
      </p:pic>
    </p:spTree>
    <p:extLst>
      <p:ext uri="{BB962C8B-B14F-4D97-AF65-F5344CB8AC3E}">
        <p14:creationId xmlns:p14="http://schemas.microsoft.com/office/powerpoint/2010/main" val="2762214266"/>
      </p:ext>
    </p:extLst>
  </p:cSld>
  <p:clrMapOvr>
    <a:masterClrMapping/>
  </p:clrMapOvr>
  <p:transition advTm="4000">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CONCLUSION</a:t>
            </a:r>
          </a:p>
        </p:txBody>
      </p:sp>
      <p:graphicFrame>
        <p:nvGraphicFramePr>
          <p:cNvPr id="6" name="Diagram 5">
            <a:extLst>
              <a:ext uri="{FF2B5EF4-FFF2-40B4-BE49-F238E27FC236}">
                <a16:creationId xmlns:a16="http://schemas.microsoft.com/office/drawing/2014/main" id="{6E2C3367-EF1D-8B78-2EB4-62C31426DACD}"/>
              </a:ext>
            </a:extLst>
          </p:cNvPr>
          <p:cNvGraphicFramePr/>
          <p:nvPr>
            <p:extLst>
              <p:ext uri="{D42A27DB-BD31-4B8C-83A1-F6EECF244321}">
                <p14:modId xmlns:p14="http://schemas.microsoft.com/office/powerpoint/2010/main" val="1386534868"/>
              </p:ext>
            </p:extLst>
          </p:nvPr>
        </p:nvGraphicFramePr>
        <p:xfrm>
          <a:off x="533400" y="1052736"/>
          <a:ext cx="81534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advTm="4000">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graphicFrame>
        <p:nvGraphicFramePr>
          <p:cNvPr id="4" name="Diagram 3">
            <a:extLst>
              <a:ext uri="{FF2B5EF4-FFF2-40B4-BE49-F238E27FC236}">
                <a16:creationId xmlns:a16="http://schemas.microsoft.com/office/drawing/2014/main" id="{52C27ED0-242C-9348-9553-0901A662B663}"/>
              </a:ext>
            </a:extLst>
          </p:cNvPr>
          <p:cNvGraphicFramePr/>
          <p:nvPr>
            <p:extLst>
              <p:ext uri="{D42A27DB-BD31-4B8C-83A1-F6EECF244321}">
                <p14:modId xmlns:p14="http://schemas.microsoft.com/office/powerpoint/2010/main" val="2760087320"/>
              </p:ext>
            </p:extLst>
          </p:nvPr>
        </p:nvGraphicFramePr>
        <p:xfrm>
          <a:off x="395536" y="1628800"/>
          <a:ext cx="8136904" cy="1937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advTm="4000">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PROBLEM STATEMENT</a:t>
            </a:r>
          </a:p>
        </p:txBody>
      </p:sp>
      <p:graphicFrame>
        <p:nvGraphicFramePr>
          <p:cNvPr id="7" name="Diagram 6">
            <a:extLst>
              <a:ext uri="{FF2B5EF4-FFF2-40B4-BE49-F238E27FC236}">
                <a16:creationId xmlns:a16="http://schemas.microsoft.com/office/drawing/2014/main" id="{5BDB26EF-4158-6E12-9D6B-0F67C33B56AF}"/>
              </a:ext>
            </a:extLst>
          </p:cNvPr>
          <p:cNvGraphicFramePr/>
          <p:nvPr>
            <p:extLst>
              <p:ext uri="{D42A27DB-BD31-4B8C-83A1-F6EECF244321}">
                <p14:modId xmlns:p14="http://schemas.microsoft.com/office/powerpoint/2010/main" val="1782474859"/>
              </p:ext>
            </p:extLst>
          </p:nvPr>
        </p:nvGraphicFramePr>
        <p:xfrm>
          <a:off x="119844" y="0"/>
          <a:ext cx="8556612" cy="52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Content Placeholder 11">
            <a:extLst>
              <a:ext uri="{FF2B5EF4-FFF2-40B4-BE49-F238E27FC236}">
                <a16:creationId xmlns:a16="http://schemas.microsoft.com/office/drawing/2014/main" id="{FD648B6F-D1D6-D1EC-11F0-AF8B0A55EF06}"/>
              </a:ext>
            </a:extLst>
          </p:cNvPr>
          <p:cNvSpPr>
            <a:spLocks noGrp="1"/>
          </p:cNvSpPr>
          <p:nvPr>
            <p:ph idx="1"/>
          </p:nvPr>
        </p:nvSpPr>
        <p:spPr>
          <a:xfrm>
            <a:off x="130188" y="3140968"/>
            <a:ext cx="8556612" cy="2756595"/>
          </a:xfrm>
        </p:spPr>
        <p:txBody>
          <a:bodyPr/>
          <a:lstStyle/>
          <a:p>
            <a:pPr marL="0" indent="0">
              <a:buNone/>
            </a:pPr>
            <a:r>
              <a:rPr lang="en-US" dirty="0">
                <a:latin typeface="Arial" panose="020B0604020202020204" pitchFamily="34" charset="0"/>
                <a:cs typeface="Arial" panose="020B0604020202020204" pitchFamily="34" charset="0"/>
              </a:rPr>
              <a:t>The primary aim of our website is to automates the process of converting  one currency to another, as doing it manually will make the process very difficult. Adding Further, it is often hard to access accurate and current exchange rates in a user - friendly format. A currency converter centralizes this information and presents it in a way that is easily accessible and understandable.</a:t>
            </a:r>
          </a:p>
          <a:p>
            <a:pPr marL="0" indent="0">
              <a:buNone/>
            </a:pPr>
            <a:endParaRPr lang="en-IN" dirty="0"/>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F27CEF-632A-2A89-6E8C-C6B11269B6BB}"/>
              </a:ext>
            </a:extLst>
          </p:cNvPr>
          <p:cNvSpPr txBox="1"/>
          <p:nvPr/>
        </p:nvSpPr>
        <p:spPr>
          <a:xfrm>
            <a:off x="467544" y="260648"/>
            <a:ext cx="5904656"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TECHNICAL DETAILS</a:t>
            </a:r>
          </a:p>
        </p:txBody>
      </p:sp>
      <p:graphicFrame>
        <p:nvGraphicFramePr>
          <p:cNvPr id="5" name="Diagram 4">
            <a:extLst>
              <a:ext uri="{FF2B5EF4-FFF2-40B4-BE49-F238E27FC236}">
                <a16:creationId xmlns:a16="http://schemas.microsoft.com/office/drawing/2014/main" id="{7AB7D8FA-1F6D-3E49-C1BC-185EFB1D5D8E}"/>
              </a:ext>
            </a:extLst>
          </p:cNvPr>
          <p:cNvGraphicFramePr/>
          <p:nvPr>
            <p:extLst>
              <p:ext uri="{D42A27DB-BD31-4B8C-83A1-F6EECF244321}">
                <p14:modId xmlns:p14="http://schemas.microsoft.com/office/powerpoint/2010/main" val="1844069092"/>
              </p:ext>
            </p:extLst>
          </p:nvPr>
        </p:nvGraphicFramePr>
        <p:xfrm>
          <a:off x="0" y="845424"/>
          <a:ext cx="9144000" cy="6111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BD682A6-3197-3472-7431-B25B887B54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0312" y="2060848"/>
            <a:ext cx="1512168" cy="1512168"/>
          </a:xfrm>
          <a:prstGeom prst="rect">
            <a:avLst/>
          </a:prstGeom>
        </p:spPr>
      </p:pic>
      <p:pic>
        <p:nvPicPr>
          <p:cNvPr id="9" name="Picture 8">
            <a:extLst>
              <a:ext uri="{FF2B5EF4-FFF2-40B4-BE49-F238E27FC236}">
                <a16:creationId xmlns:a16="http://schemas.microsoft.com/office/drawing/2014/main" id="{E55CF22F-34B6-F0BF-E5AC-72C5A551FB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8324" y="4149080"/>
            <a:ext cx="1404156" cy="1824298"/>
          </a:xfrm>
          <a:prstGeom prst="rect">
            <a:avLst/>
          </a:prstGeom>
        </p:spPr>
      </p:pic>
    </p:spTree>
    <p:extLst>
      <p:ext uri="{BB962C8B-B14F-4D97-AF65-F5344CB8AC3E}">
        <p14:creationId xmlns:p14="http://schemas.microsoft.com/office/powerpoint/2010/main" val="407454017"/>
      </p:ext>
    </p:extLst>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1C71F74-F4AC-F5E0-73D3-196F2A4F608B}"/>
              </a:ext>
            </a:extLst>
          </p:cNvPr>
          <p:cNvGraphicFramePr>
            <a:graphicFrameLocks noGrp="1"/>
          </p:cNvGraphicFramePr>
          <p:nvPr>
            <p:ph idx="1"/>
            <p:extLst>
              <p:ext uri="{D42A27DB-BD31-4B8C-83A1-F6EECF244321}">
                <p14:modId xmlns:p14="http://schemas.microsoft.com/office/powerpoint/2010/main" val="3102903518"/>
              </p:ext>
            </p:extLst>
          </p:nvPr>
        </p:nvGraphicFramePr>
        <p:xfrm>
          <a:off x="0" y="838200"/>
          <a:ext cx="9144000" cy="5903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D07D6D0D-B5CA-9CA8-CF92-80131B2ACECB}"/>
              </a:ext>
            </a:extLst>
          </p:cNvPr>
          <p:cNvPicPr>
            <a:picLocks noChangeAspect="1"/>
          </p:cNvPicPr>
          <p:nvPr/>
        </p:nvPicPr>
        <p:blipFill>
          <a:blip r:embed="rId7">
            <a:extLst>
              <a:ext uri="{28A0092B-C50C-407E-A947-70E740481C1C}">
                <a14:useLocalDpi xmlns:a14="http://schemas.microsoft.com/office/drawing/2010/main" val="0"/>
              </a:ext>
            </a:extLst>
          </a:blip>
          <a:srcRect l="-18313" r="-1"/>
          <a:stretch/>
        </p:blipFill>
        <p:spPr>
          <a:xfrm>
            <a:off x="5904415" y="1268760"/>
            <a:ext cx="3223245" cy="3223245"/>
          </a:xfrm>
          <a:prstGeom prst="rect">
            <a:avLst/>
          </a:prstGeom>
        </p:spPr>
      </p:pic>
    </p:spTree>
    <p:extLst>
      <p:ext uri="{BB962C8B-B14F-4D97-AF65-F5344CB8AC3E}">
        <p14:creationId xmlns:p14="http://schemas.microsoft.com/office/powerpoint/2010/main" val="1070592336"/>
      </p:ext>
    </p:extLst>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511CC91-BFA4-0FB9-72AA-EC6759958433}"/>
              </a:ext>
            </a:extLst>
          </p:cNvPr>
          <p:cNvGraphicFramePr/>
          <p:nvPr>
            <p:extLst>
              <p:ext uri="{D42A27DB-BD31-4B8C-83A1-F6EECF244321}">
                <p14:modId xmlns:p14="http://schemas.microsoft.com/office/powerpoint/2010/main" val="3125188123"/>
              </p:ext>
            </p:extLst>
          </p:nvPr>
        </p:nvGraphicFramePr>
        <p:xfrm>
          <a:off x="0" y="914400"/>
          <a:ext cx="9144000" cy="6042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D7321CA-DF41-3F3C-BF11-F54B977CF772}"/>
              </a:ext>
            </a:extLst>
          </p:cNvPr>
          <p:cNvSpPr txBox="1"/>
          <p:nvPr/>
        </p:nvSpPr>
        <p:spPr>
          <a:xfrm>
            <a:off x="467544" y="260648"/>
            <a:ext cx="5904656"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TECHNICAL DETAILS</a:t>
            </a:r>
          </a:p>
        </p:txBody>
      </p:sp>
      <p:pic>
        <p:nvPicPr>
          <p:cNvPr id="8" name="Picture 7">
            <a:extLst>
              <a:ext uri="{FF2B5EF4-FFF2-40B4-BE49-F238E27FC236}">
                <a16:creationId xmlns:a16="http://schemas.microsoft.com/office/drawing/2014/main" id="{DDF1918C-DFED-ED4F-A4FF-28E46C36A060}"/>
              </a:ext>
            </a:extLst>
          </p:cNvPr>
          <p:cNvPicPr>
            <a:picLocks noChangeAspect="1"/>
          </p:cNvPicPr>
          <p:nvPr/>
        </p:nvPicPr>
        <p:blipFill>
          <a:blip r:embed="rId7">
            <a:extLst>
              <a:ext uri="{28A0092B-C50C-407E-A947-70E740481C1C}">
                <a14:useLocalDpi xmlns:a14="http://schemas.microsoft.com/office/drawing/2010/main" val="0"/>
              </a:ext>
            </a:extLst>
          </a:blip>
          <a:srcRect l="28055" t="21447" r="28004" b="20429"/>
          <a:stretch/>
        </p:blipFill>
        <p:spPr>
          <a:xfrm>
            <a:off x="6948265" y="2852936"/>
            <a:ext cx="1944216" cy="2304256"/>
          </a:xfrm>
          <a:prstGeom prst="rect">
            <a:avLst/>
          </a:prstGeom>
        </p:spPr>
      </p:pic>
    </p:spTree>
    <p:extLst>
      <p:ext uri="{BB962C8B-B14F-4D97-AF65-F5344CB8AC3E}">
        <p14:creationId xmlns:p14="http://schemas.microsoft.com/office/powerpoint/2010/main" val="1493944335"/>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260648"/>
            <a:ext cx="54006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KEY FEATURES</a:t>
            </a:r>
          </a:p>
        </p:txBody>
      </p:sp>
      <p:graphicFrame>
        <p:nvGraphicFramePr>
          <p:cNvPr id="5" name="Diagram 4">
            <a:extLst>
              <a:ext uri="{FF2B5EF4-FFF2-40B4-BE49-F238E27FC236}">
                <a16:creationId xmlns:a16="http://schemas.microsoft.com/office/drawing/2014/main" id="{2E871261-7BC4-7E20-A676-C22FF6C5F14C}"/>
              </a:ext>
            </a:extLst>
          </p:cNvPr>
          <p:cNvGraphicFramePr/>
          <p:nvPr>
            <p:extLst>
              <p:ext uri="{D42A27DB-BD31-4B8C-83A1-F6EECF244321}">
                <p14:modId xmlns:p14="http://schemas.microsoft.com/office/powerpoint/2010/main" val="1522279362"/>
              </p:ext>
            </p:extLst>
          </p:nvPr>
        </p:nvGraphicFramePr>
        <p:xfrm>
          <a:off x="683568" y="1268760"/>
          <a:ext cx="7440488" cy="46155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7471192"/>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43270"/>
            <a:ext cx="54006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PROJECT HIGHLIGHTS</a:t>
            </a:r>
          </a:p>
        </p:txBody>
      </p:sp>
      <p:pic>
        <p:nvPicPr>
          <p:cNvPr id="4" name="Picture 3">
            <a:extLst>
              <a:ext uri="{FF2B5EF4-FFF2-40B4-BE49-F238E27FC236}">
                <a16:creationId xmlns:a16="http://schemas.microsoft.com/office/drawing/2014/main" id="{7BA208D7-2822-7278-B5E0-EA50AF898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8044"/>
            <a:ext cx="9144000" cy="5913323"/>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1671</TotalTime>
  <Words>454</Words>
  <Application>Microsoft Office PowerPoint</Application>
  <PresentationFormat>On-screen Show (4:3)</PresentationFormat>
  <Paragraphs>67</Paragraphs>
  <Slides>36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 Black</vt:lpstr>
      <vt:lpstr>Calibri</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FOR MAIN PAGE</vt:lpstr>
      <vt:lpstr>PowerPoint Presentation</vt:lpstr>
      <vt:lpstr>PowerPoint Presentation</vt:lpstr>
      <vt:lpstr>PowerPoint Presentation</vt:lpstr>
      <vt:lpstr>CODE OF CSS</vt:lpstr>
      <vt:lpstr>PowerPoint Presentation</vt:lpstr>
      <vt:lpstr>CODE FOR FAVOURITE PAGE</vt:lpstr>
      <vt:lpstr>PowerPoint Presentation</vt:lpstr>
      <vt:lpstr>PowerPoint Presentation</vt:lpstr>
      <vt:lpstr>CODE FOR HISTORY PAGE</vt:lpstr>
      <vt:lpstr>PowerPoint Presentation</vt:lpstr>
      <vt:lpstr>PowerPoint Presentation</vt:lpstr>
      <vt:lpstr>CODE FOR ABOUT US PAGE</vt:lpstr>
      <vt:lpstr>PowerPoint Presentation</vt:lpstr>
      <vt:lpstr>PowerPoint Presentation</vt:lpstr>
      <vt:lpstr>CODE FOR CONTACT US PAGE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imaan jot</cp:lastModifiedBy>
  <cp:revision>77</cp:revision>
  <dcterms:created xsi:type="dcterms:W3CDTF">2022-12-12T14:14:34Z</dcterms:created>
  <dcterms:modified xsi:type="dcterms:W3CDTF">2024-11-25T21:04:07Z</dcterms:modified>
</cp:coreProperties>
</file>